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61" r:id="rId4"/>
    <p:sldId id="274" r:id="rId5"/>
    <p:sldId id="312" r:id="rId6"/>
    <p:sldId id="276" r:id="rId7"/>
    <p:sldId id="262" r:id="rId8"/>
    <p:sldId id="263" r:id="rId9"/>
    <p:sldId id="264" r:id="rId10"/>
    <p:sldId id="265" r:id="rId11"/>
    <p:sldId id="301" r:id="rId12"/>
    <p:sldId id="302" r:id="rId13"/>
    <p:sldId id="303" r:id="rId14"/>
    <p:sldId id="304" r:id="rId15"/>
    <p:sldId id="313" r:id="rId16"/>
    <p:sldId id="314" r:id="rId17"/>
    <p:sldId id="318" r:id="rId18"/>
    <p:sldId id="315" r:id="rId19"/>
    <p:sldId id="316" r:id="rId20"/>
    <p:sldId id="320" r:id="rId21"/>
    <p:sldId id="319" r:id="rId22"/>
    <p:sldId id="321" r:id="rId23"/>
    <p:sldId id="317" r:id="rId24"/>
    <p:sldId id="267" r:id="rId25"/>
    <p:sldId id="294" r:id="rId26"/>
    <p:sldId id="286" r:id="rId27"/>
    <p:sldId id="268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69" r:id="rId37"/>
    <p:sldId id="295" r:id="rId38"/>
    <p:sldId id="296" r:id="rId39"/>
    <p:sldId id="297" r:id="rId40"/>
    <p:sldId id="270" r:id="rId41"/>
    <p:sldId id="271" r:id="rId42"/>
    <p:sldId id="272" r:id="rId43"/>
    <p:sldId id="273" r:id="rId44"/>
  </p:sldIdLst>
  <p:sldSz cx="12192000" cy="6858000"/>
  <p:notesSz cx="6858000" cy="9144000"/>
  <p:embeddedFontLst>
    <p:embeddedFont>
      <p:font typeface="Inter" panose="02000503000000020004"/>
      <p:regular r:id="rId45"/>
      <p:bold r:id="rId46"/>
      <p:italic r:id="rId47"/>
      <p:boldItalic r:id="rId48"/>
    </p:embeddedFont>
    <p:embeddedFont>
      <p:font typeface="Trak" panose="02000506090000090004" pitchFamily="2" charset="0"/>
      <p:italic r:id="rId4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813"/>
    <a:srgbClr val="17230B"/>
    <a:srgbClr val="1B290D"/>
    <a:srgbClr val="43571F"/>
    <a:srgbClr val="27302F"/>
    <a:srgbClr val="293513"/>
    <a:srgbClr val="97C04C"/>
    <a:srgbClr val="1A220C"/>
    <a:srgbClr val="E4EFD1"/>
    <a:srgbClr val="EEF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85" autoAdjust="0"/>
    <p:restoredTop sz="94660"/>
  </p:normalViewPr>
  <p:slideViewPr>
    <p:cSldViewPr snapToGrid="0">
      <p:cViewPr>
        <p:scale>
          <a:sx n="66" d="100"/>
          <a:sy n="66" d="100"/>
        </p:scale>
        <p:origin x="3750" y="1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73936-B8EF-A294-7FA9-7A243EA46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BBAC02-41D8-F274-2CEE-EEC1921D1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3D78B6C-16AD-F71E-4A27-7DB0F8FD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A59C9B-F203-FED2-93A9-6F085FA9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3D22F7-71D3-E11C-5F45-E568C00D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6427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04455-7848-C75D-149D-57B001D4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D0DE3B-1CFC-1D8A-4FC9-0EB95DAAE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62450F-3FD9-6EEB-DA10-14A4DCD57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DFE637-D7EF-4A62-A75F-A2C47A6D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5D8EF0-2F45-8952-227E-D1616569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52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1664C3-4E19-A6AE-510B-D9CEE504E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D06090-D80B-C8F5-1BAA-FE1DBCC6C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7B9171-20CC-9A63-FF43-D2D3491F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F93C15-2AEF-8CD1-2B42-9ECC763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CEE611-F590-7FB7-C878-5183058D5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5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AE01F-7EFD-92D8-889F-6F14E0F3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C3BA34-C55E-0000-8AE1-299B9CBE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C7BCFC-DA29-6717-B4C8-8C19F97CE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4DF99B-B7D3-5FD9-07A8-5494C0F1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04F9BE-A4A7-2B4D-B9C5-BAC73848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23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889F2-EB9C-37B9-AA58-4E58E494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017705-6A7E-DBCF-BC09-CB99DA57A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DB8DB2-C26B-35AE-4DBC-156FD56C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033FA3-F683-B3A2-F739-EBFF3BBF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7CE43A-E2E8-10BE-7ED5-0CDF7A35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823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1059A-C1DA-4CBE-1E51-9BEDD613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369478-740E-7877-5F59-497169187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2B43B2-9D54-5B15-AA92-2B95A136F3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14EE0E-60FB-9D87-D2BA-01AAACB9D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7A2000-4CF8-B70D-F638-4C4199039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C17C3D-04F1-EAE9-4EBE-3E469700D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00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73772-6A03-9B92-7DAA-A4F803652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8C8CD-4E28-A819-2436-D6D49397A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75DAA1-5DB7-5BDC-BF3B-0DA185FBC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201544B-E08B-82B4-CA39-42E03CC35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0A15013-0523-8B1A-A9F6-6B82ACAE7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373BDF-A27D-0A61-21C1-7EAFE0FF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4F882E5-A518-EDB8-F72B-57B1AACB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64CC73E-5632-195E-40A7-95250308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92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FEDA7-70B3-CB11-88DD-B6D71A51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701254-779B-2380-F198-5E5F39ED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229A753-8F93-B4E3-A3D2-5B8CA71AC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39BBD3-E5CF-5FF3-FACC-47EF27255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40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A4A983B-17A9-A5BF-4808-79A05C12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AD59D4-46EC-7AE8-B391-F9F284DE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F6DF28-DE56-982F-B7C3-A3672982C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44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D2F61-FC77-17D3-273F-176F47A18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2444CF-B33D-4C47-B008-BA99EAF98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E19F45-BD4A-292B-F3B5-33C55BF4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8A566C-5FCF-97EB-AB12-C5B54ECD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81AD60-CAA4-DF2B-2CE3-FAEF6DAAF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93E5CC-1B8B-BD33-9CAD-033B8E56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39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0DC5E-5C8E-1508-CD0B-61B7EFC1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7F47C96-94ED-84D8-92AA-D874339BD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B5CEC8F-6FFA-A25B-37E4-BD017CC34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9FE3F6-55E4-DCE7-7EA8-656DC1C5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E4BFD7-9EDC-282B-2210-AE07DAC7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5A54FE-DAC0-BAC5-0E75-2F33F6CD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557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C52829-96EE-9E9C-B72E-EB164A261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5ED03C-F930-B7DD-5A3F-44693B588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5A6B94-5F72-BD8E-B153-6A8B461B52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51595C-4674-4476-AEA7-B2964DE6B2BB}" type="datetimeFigureOut">
              <a:rPr lang="pt-BR" smtClean="0"/>
              <a:t>02/10/2025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3CFA53-EA39-AA66-D802-24D4176DE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EBA664-1B85-ACE1-EBF0-E94569CC4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36110D-816C-48F7-8334-FF8F05CAD1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71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80C0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AA0F9-854D-0CF2-27C8-72A62FAED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690075-0090-9F20-37FE-9E3B8DA286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B2C6076-BE34-C6E0-FE03-EE843F39E826}"/>
              </a:ext>
            </a:extLst>
          </p:cNvPr>
          <p:cNvSpPr/>
          <p:nvPr/>
        </p:nvSpPr>
        <p:spPr>
          <a:xfrm>
            <a:off x="-2384425" y="-1174750"/>
            <a:ext cx="16960850" cy="92075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E4EFD1"/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&#10;&#10;O conteúdo gerado por IA pode estar incorreto.">
            <a:extLst>
              <a:ext uri="{FF2B5EF4-FFF2-40B4-BE49-F238E27FC236}">
                <a16:creationId xmlns:a16="http://schemas.microsoft.com/office/drawing/2014/main" id="{B462A75D-0493-F0AD-77DA-C73201D16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878574"/>
            <a:ext cx="7086600" cy="310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1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B35110-34E4-DBCE-AD0B-5D385A6E3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6AED2595-28BD-7D68-88A9-383642579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0164ECCE-CB4E-EE92-F654-F353328A342B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E9F52990-4686-5F44-E15C-B535C7CEC91E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283C904-34F9-BA9A-74A0-194B303C9CC0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42EEADE-7DAA-5071-C614-5A5D8D81E9C5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360D69B-1E89-6468-8D00-58FA0D9E9E00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C1434D8-5C88-47C3-6FD4-C7662DC2350E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7E29278-376E-0C89-3D50-E31842C57BA5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5FF61FA-0091-B6A7-FA95-DA8CE30EC28D}"/>
              </a:ext>
            </a:extLst>
          </p:cNvPr>
          <p:cNvGrpSpPr/>
          <p:nvPr/>
        </p:nvGrpSpPr>
        <p:grpSpPr>
          <a:xfrm>
            <a:off x="3628536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E65FB42A-ECB9-CA59-5CDE-DFE37C229D50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2D80541-43E0-25DE-5A39-A571415E92FE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2DC21D1-A2D8-680F-CCC5-9FB43719D258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38A9A99-8B42-B490-9109-DF262E9E1D85}"/>
              </a:ext>
            </a:extLst>
          </p:cNvPr>
          <p:cNvGrpSpPr/>
          <p:nvPr/>
        </p:nvGrpSpPr>
        <p:grpSpPr>
          <a:xfrm>
            <a:off x="12344240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E21779FE-8E7B-0BE1-E493-B51CBDA87677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9E02351C-C54F-4348-871D-6E6A09CB0E67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6E17909-34FB-13B6-4491-9B7C77E4B215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73ABAB0-64CC-D9C8-EE65-0B5F64F55781}"/>
              </a:ext>
            </a:extLst>
          </p:cNvPr>
          <p:cNvGrpSpPr/>
          <p:nvPr/>
        </p:nvGrpSpPr>
        <p:grpSpPr>
          <a:xfrm>
            <a:off x="18462793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F6883B7-2BB4-855A-4599-E184F3398961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6152A06B-99FE-F8EC-B8AB-EF8E5D6CCEF4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8FCB695-311F-1B25-0AE3-39869C3109E9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DAA3BED-5617-2138-0DDD-AC0E3F42E5F2}"/>
              </a:ext>
            </a:extLst>
          </p:cNvPr>
          <p:cNvGrpSpPr/>
          <p:nvPr/>
        </p:nvGrpSpPr>
        <p:grpSpPr>
          <a:xfrm>
            <a:off x="24581346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80914045-D663-719E-939D-1C6950CF40CD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FDE9341-3C3E-398D-3167-14D5E578CF4C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8A251413-119B-EA58-F896-C5AEB15442A3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1AA8315-6BD2-62B2-6EC9-E96119F89E06}"/>
              </a:ext>
            </a:extLst>
          </p:cNvPr>
          <p:cNvGrpSpPr/>
          <p:nvPr/>
        </p:nvGrpSpPr>
        <p:grpSpPr>
          <a:xfrm>
            <a:off x="30699900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1BEE5B73-7D9D-E974-52EF-9EFE51AC68E5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3D61DA51-5969-389C-C674-61015D0259B8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30581508-DA13-C964-6C63-9A2EFE7B07E4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6E0B556-1C63-9F9A-F5D5-2FCF08A40ABE}"/>
              </a:ext>
            </a:extLst>
          </p:cNvPr>
          <p:cNvSpPr/>
          <p:nvPr/>
        </p:nvSpPr>
        <p:spPr>
          <a:xfrm flipV="1">
            <a:off x="1130748" y="12818155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E92C73A-C7C2-DCE6-5D6B-AA98B6B9AD49}"/>
              </a:ext>
            </a:extLst>
          </p:cNvPr>
          <p:cNvSpPr/>
          <p:nvPr/>
        </p:nvSpPr>
        <p:spPr>
          <a:xfrm flipV="1">
            <a:off x="1131447" y="11521012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FBC092B-DE6C-69AC-D629-6CBEF8FD2563}"/>
              </a:ext>
            </a:extLst>
          </p:cNvPr>
          <p:cNvSpPr/>
          <p:nvPr/>
        </p:nvSpPr>
        <p:spPr>
          <a:xfrm flipV="1">
            <a:off x="1131097" y="10223869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65F019C-5E18-81BB-BDEE-D4171E848DA9}"/>
              </a:ext>
            </a:extLst>
          </p:cNvPr>
          <p:cNvSpPr/>
          <p:nvPr/>
        </p:nvSpPr>
        <p:spPr>
          <a:xfrm flipV="1">
            <a:off x="1130399" y="8926726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EA42DD-EC79-B070-3D78-860209161F56}"/>
              </a:ext>
            </a:extLst>
          </p:cNvPr>
          <p:cNvSpPr/>
          <p:nvPr/>
        </p:nvSpPr>
        <p:spPr>
          <a:xfrm flipV="1">
            <a:off x="1131447" y="13409976"/>
            <a:ext cx="9223279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5BB0C1-AD72-CB35-4EA9-021DC077C382}"/>
              </a:ext>
            </a:extLst>
          </p:cNvPr>
          <p:cNvSpPr/>
          <p:nvPr/>
        </p:nvSpPr>
        <p:spPr>
          <a:xfrm>
            <a:off x="10303370" y="8781369"/>
            <a:ext cx="18000" cy="46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0F2384-4B0F-89C8-30BD-F0A2942A02AF}"/>
              </a:ext>
            </a:extLst>
          </p:cNvPr>
          <p:cNvSpPr txBox="1"/>
          <p:nvPr/>
        </p:nvSpPr>
        <p:spPr>
          <a:xfrm>
            <a:off x="10628227" y="8705626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800k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8BC3E05C-CDBD-0266-0332-E51453F17897}"/>
              </a:ext>
            </a:extLst>
          </p:cNvPr>
          <p:cNvSpPr/>
          <p:nvPr/>
        </p:nvSpPr>
        <p:spPr>
          <a:xfrm>
            <a:off x="9665454" y="10834894"/>
            <a:ext cx="370090" cy="24124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CA686C14-0065-188F-D56B-1EC831BBE3C1}"/>
              </a:ext>
            </a:extLst>
          </p:cNvPr>
          <p:cNvSpPr txBox="1"/>
          <p:nvPr/>
        </p:nvSpPr>
        <p:spPr>
          <a:xfrm>
            <a:off x="10628227" y="10006318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600k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6E4332E-F6C0-7A34-3A57-83AD65145C46}"/>
              </a:ext>
            </a:extLst>
          </p:cNvPr>
          <p:cNvSpPr txBox="1"/>
          <p:nvPr/>
        </p:nvSpPr>
        <p:spPr>
          <a:xfrm>
            <a:off x="10628227" y="11307010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400k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74C8E3-DCCE-92AD-C846-E64BC886A733}"/>
              </a:ext>
            </a:extLst>
          </p:cNvPr>
          <p:cNvSpPr txBox="1"/>
          <p:nvPr/>
        </p:nvSpPr>
        <p:spPr>
          <a:xfrm>
            <a:off x="1131447" y="13430568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2015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A01F833A-7905-509A-0291-71B00461AED6}"/>
              </a:ext>
            </a:extLst>
          </p:cNvPr>
          <p:cNvSpPr/>
          <p:nvPr/>
        </p:nvSpPr>
        <p:spPr>
          <a:xfrm>
            <a:off x="8752035" y="11343010"/>
            <a:ext cx="370090" cy="191161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70D0859-D5EE-1C10-1EDE-705514E714EC}"/>
              </a:ext>
            </a:extLst>
          </p:cNvPr>
          <p:cNvSpPr/>
          <p:nvPr/>
        </p:nvSpPr>
        <p:spPr>
          <a:xfrm>
            <a:off x="7838616" y="11755896"/>
            <a:ext cx="370090" cy="150599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18160130-29F0-4AE3-F83E-AFF3089309AB}"/>
              </a:ext>
            </a:extLst>
          </p:cNvPr>
          <p:cNvSpPr/>
          <p:nvPr/>
        </p:nvSpPr>
        <p:spPr>
          <a:xfrm>
            <a:off x="6925197" y="10922626"/>
            <a:ext cx="370090" cy="234653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91C56006-7514-257D-DAF3-F200C5DA48C6}"/>
              </a:ext>
            </a:extLst>
          </p:cNvPr>
          <p:cNvSpPr/>
          <p:nvPr/>
        </p:nvSpPr>
        <p:spPr>
          <a:xfrm>
            <a:off x="6011778" y="10739194"/>
            <a:ext cx="370090" cy="253723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E21CC399-B754-559C-F99B-BBBD91073A6A}"/>
              </a:ext>
            </a:extLst>
          </p:cNvPr>
          <p:cNvSpPr/>
          <p:nvPr/>
        </p:nvSpPr>
        <p:spPr>
          <a:xfrm>
            <a:off x="5098359" y="10371886"/>
            <a:ext cx="370090" cy="29118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05D21BC6-D9D8-DC4E-C125-51B17642B7A5}"/>
              </a:ext>
            </a:extLst>
          </p:cNvPr>
          <p:cNvSpPr/>
          <p:nvPr/>
        </p:nvSpPr>
        <p:spPr>
          <a:xfrm>
            <a:off x="4184940" y="10684442"/>
            <a:ext cx="370090" cy="260652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3BDA95C-C100-8485-A222-1D8666EAD5AA}"/>
              </a:ext>
            </a:extLst>
          </p:cNvPr>
          <p:cNvSpPr/>
          <p:nvPr/>
        </p:nvSpPr>
        <p:spPr>
          <a:xfrm>
            <a:off x="3271521" y="11208419"/>
            <a:ext cx="370090" cy="20898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5F56E30-3B1F-FD7D-43CC-DA36E3B3C440}"/>
              </a:ext>
            </a:extLst>
          </p:cNvPr>
          <p:cNvSpPr/>
          <p:nvPr/>
        </p:nvSpPr>
        <p:spPr>
          <a:xfrm>
            <a:off x="2358102" y="11102974"/>
            <a:ext cx="370090" cy="220252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6A7E90F2-9562-D5E2-4FCE-AA8343166DBC}"/>
              </a:ext>
            </a:extLst>
          </p:cNvPr>
          <p:cNvSpPr/>
          <p:nvPr/>
        </p:nvSpPr>
        <p:spPr>
          <a:xfrm>
            <a:off x="1444683" y="9620044"/>
            <a:ext cx="370090" cy="369271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4ACAD56-8442-3188-F667-67F3DEF1F499}"/>
              </a:ext>
            </a:extLst>
          </p:cNvPr>
          <p:cNvSpPr txBox="1"/>
          <p:nvPr/>
        </p:nvSpPr>
        <p:spPr>
          <a:xfrm>
            <a:off x="10628227" y="12607703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200k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43AC4951-E6A6-5728-461A-CF7A9770005A}"/>
              </a:ext>
            </a:extLst>
          </p:cNvPr>
          <p:cNvSpPr txBox="1"/>
          <p:nvPr/>
        </p:nvSpPr>
        <p:spPr>
          <a:xfrm>
            <a:off x="2054925" y="13431777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2016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E7062C7-8A30-F8FE-001E-61E4F183A916}"/>
              </a:ext>
            </a:extLst>
          </p:cNvPr>
          <p:cNvSpPr txBox="1"/>
          <p:nvPr/>
        </p:nvSpPr>
        <p:spPr>
          <a:xfrm>
            <a:off x="2978403" y="13432986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2017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B502BF8-6E93-9265-0DEE-FBB67E942272}"/>
              </a:ext>
            </a:extLst>
          </p:cNvPr>
          <p:cNvSpPr txBox="1"/>
          <p:nvPr/>
        </p:nvSpPr>
        <p:spPr>
          <a:xfrm>
            <a:off x="3901881" y="13434195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2018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05045182-64BE-875C-E937-2A91AB765BE3}"/>
              </a:ext>
            </a:extLst>
          </p:cNvPr>
          <p:cNvSpPr txBox="1"/>
          <p:nvPr/>
        </p:nvSpPr>
        <p:spPr>
          <a:xfrm>
            <a:off x="4825359" y="13435404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2019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6E74C9D-3D97-4DC0-617D-A7930A3CDFD4}"/>
              </a:ext>
            </a:extLst>
          </p:cNvPr>
          <p:cNvSpPr txBox="1"/>
          <p:nvPr/>
        </p:nvSpPr>
        <p:spPr>
          <a:xfrm>
            <a:off x="5748837" y="13436613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2020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F6CF64B8-B08C-F19E-BDFB-48B3DC56B96F}"/>
              </a:ext>
            </a:extLst>
          </p:cNvPr>
          <p:cNvSpPr txBox="1"/>
          <p:nvPr/>
        </p:nvSpPr>
        <p:spPr>
          <a:xfrm>
            <a:off x="6672315" y="13437822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2021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F698649-30D2-3E8C-7D59-8E2F88F82999}"/>
              </a:ext>
            </a:extLst>
          </p:cNvPr>
          <p:cNvSpPr txBox="1"/>
          <p:nvPr/>
        </p:nvSpPr>
        <p:spPr>
          <a:xfrm>
            <a:off x="7595793" y="13439031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2022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A25B24B0-D708-FB1D-EB1B-3F45C6D84722}"/>
              </a:ext>
            </a:extLst>
          </p:cNvPr>
          <p:cNvSpPr txBox="1"/>
          <p:nvPr/>
        </p:nvSpPr>
        <p:spPr>
          <a:xfrm>
            <a:off x="8519271" y="13440240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E7E4A6E-F1A4-39D9-4715-2C2D6A4748FB}"/>
              </a:ext>
            </a:extLst>
          </p:cNvPr>
          <p:cNvSpPr txBox="1"/>
          <p:nvPr/>
        </p:nvSpPr>
        <p:spPr>
          <a:xfrm>
            <a:off x="9442749" y="13441449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2024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FD5CF795-335A-89AD-D3A5-2BE6643F3398}"/>
              </a:ext>
            </a:extLst>
          </p:cNvPr>
          <p:cNvSpPr/>
          <p:nvPr/>
        </p:nvSpPr>
        <p:spPr>
          <a:xfrm>
            <a:off x="9844113" y="133279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BDA0D978-FFA3-8E65-BFE0-B82A75E78571}"/>
              </a:ext>
            </a:extLst>
          </p:cNvPr>
          <p:cNvSpPr/>
          <p:nvPr/>
        </p:nvSpPr>
        <p:spPr>
          <a:xfrm>
            <a:off x="8930517" y="133279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01094EB1-F7E9-1420-1554-FEE62E6D5C80}"/>
              </a:ext>
            </a:extLst>
          </p:cNvPr>
          <p:cNvSpPr/>
          <p:nvPr/>
        </p:nvSpPr>
        <p:spPr>
          <a:xfrm>
            <a:off x="8016923" y="133298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04F87FE1-347D-B1B0-A29B-9F8D836C10A7}"/>
              </a:ext>
            </a:extLst>
          </p:cNvPr>
          <p:cNvSpPr/>
          <p:nvPr/>
        </p:nvSpPr>
        <p:spPr>
          <a:xfrm>
            <a:off x="7103329" y="133316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6C160A0B-E1B1-E6D3-B75D-BDB2FDE1170D}"/>
              </a:ext>
            </a:extLst>
          </p:cNvPr>
          <p:cNvSpPr/>
          <p:nvPr/>
        </p:nvSpPr>
        <p:spPr>
          <a:xfrm>
            <a:off x="6189735" y="1333348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A7CA7529-35DE-4EDE-8B07-97EF85F044C5}"/>
              </a:ext>
            </a:extLst>
          </p:cNvPr>
          <p:cNvSpPr/>
          <p:nvPr/>
        </p:nvSpPr>
        <p:spPr>
          <a:xfrm>
            <a:off x="5276141" y="1333532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B80184EB-98A7-7A32-E990-FD5463912A68}"/>
              </a:ext>
            </a:extLst>
          </p:cNvPr>
          <p:cNvSpPr/>
          <p:nvPr/>
        </p:nvSpPr>
        <p:spPr>
          <a:xfrm>
            <a:off x="4362547" y="133371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E18E15F2-6FC7-5EA8-1E97-71DD47EBB1D8}"/>
              </a:ext>
            </a:extLst>
          </p:cNvPr>
          <p:cNvSpPr/>
          <p:nvPr/>
        </p:nvSpPr>
        <p:spPr>
          <a:xfrm>
            <a:off x="3448953" y="133390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021A2360-7ED8-8C63-9B0D-092813AD35E6}"/>
              </a:ext>
            </a:extLst>
          </p:cNvPr>
          <p:cNvSpPr/>
          <p:nvPr/>
        </p:nvSpPr>
        <p:spPr>
          <a:xfrm>
            <a:off x="2535359" y="133408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7A151ABB-3181-86BE-4FEB-E6F584106431}"/>
              </a:ext>
            </a:extLst>
          </p:cNvPr>
          <p:cNvSpPr/>
          <p:nvPr/>
        </p:nvSpPr>
        <p:spPr>
          <a:xfrm>
            <a:off x="1621765" y="13341777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A9FFBD1A-7291-6F78-08F1-AF720E5CBD02}"/>
              </a:ext>
            </a:extLst>
          </p:cNvPr>
          <p:cNvSpPr txBox="1"/>
          <p:nvPr/>
        </p:nvSpPr>
        <p:spPr>
          <a:xfrm>
            <a:off x="1116810" y="7919455"/>
            <a:ext cx="99583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Venda de automóveis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D7D0294B-54DF-06E4-5CD9-E58AC30B6F67}"/>
              </a:ext>
            </a:extLst>
          </p:cNvPr>
          <p:cNvSpPr txBox="1"/>
          <p:nvPr/>
        </p:nvSpPr>
        <p:spPr>
          <a:xfrm>
            <a:off x="1116810" y="8333813"/>
            <a:ext cx="995838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primeiro trimestre de cada ano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6E62893-B01F-F772-D5F9-AB29F37DDF91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0D0C00A-D74B-32E4-7B9D-0BA05AB15E59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2577633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00EE3D-C607-DE88-3378-A0752D0C2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E1EC3833-91E2-CCA8-0B34-4C0DB0961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D1D75BF-D9D0-5E9F-9B44-117CC7C74113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CCB71E5-C8E8-0E01-77A6-C4453C0A4456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BDDFC1E9-732F-7FAA-EBED-4F58000EE591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9205692-EDE4-8958-6A75-77123F6904EE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0E5A56A-78B6-C6BF-3EDE-7ABC43E6B2D1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25AC8F9-3380-4049-9252-37F6097C1D21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827972E-54C8-EE9B-5024-8C9ADB6F92EF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F51E0CA-5E90-306E-B926-989B4D753348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9E65D11B-33D5-BFAD-D404-5F13B1FE794D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12307FB-8137-677F-2C48-60698E75EA40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C7A4924-8469-62F9-A663-11FC18682B58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8E75A9B-9AE5-FBB0-2B3F-EBA58563981B}"/>
              </a:ext>
            </a:extLst>
          </p:cNvPr>
          <p:cNvGrpSpPr/>
          <p:nvPr/>
        </p:nvGrpSpPr>
        <p:grpSpPr>
          <a:xfrm>
            <a:off x="3628536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FE52673F-B72E-10D4-3CD8-15ECF11F032F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F576D83-063C-7A6B-0CF1-3EA98CC6D3AB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C3E2E660-5CDA-DCFE-99C4-F6347BFDEA36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  <a:cs typeface="Helvetica" panose="020B0604020202020204" pitchFamily="34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357AB05-2DE9-5B7A-71FD-D27B933D123D}"/>
              </a:ext>
            </a:extLst>
          </p:cNvPr>
          <p:cNvGrpSpPr/>
          <p:nvPr/>
        </p:nvGrpSpPr>
        <p:grpSpPr>
          <a:xfrm>
            <a:off x="18462793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A07A4001-038B-0102-931A-E028A0DB4B27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33A7588D-3856-43F8-37A3-BD5699C1BBE6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76434B5-F6FD-6898-196F-E9D832722522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FBE2596-1105-8556-254C-9A6C43E3E1EC}"/>
              </a:ext>
            </a:extLst>
          </p:cNvPr>
          <p:cNvGrpSpPr/>
          <p:nvPr/>
        </p:nvGrpSpPr>
        <p:grpSpPr>
          <a:xfrm>
            <a:off x="24581346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2A272E6C-45E1-A190-3677-5E14BDEA7865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5D9967F2-8618-33D2-334A-C696EAACBA2A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57591194-A365-6F23-167C-EDE933350643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F5E4661-7515-C9DD-84A8-66283228D234}"/>
              </a:ext>
            </a:extLst>
          </p:cNvPr>
          <p:cNvGrpSpPr/>
          <p:nvPr/>
        </p:nvGrpSpPr>
        <p:grpSpPr>
          <a:xfrm>
            <a:off x="30699900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AF4FA998-1AA7-FF0F-6F19-DDBDCEC5352D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E3DFA28E-6BA5-6A5D-2540-9BDEC7F5D63F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04B9058-F6F3-2E27-1B15-63D38EF93060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F97F3217-2CC9-6726-ECD4-93F66B9ADA0D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5C2943E-1B16-230A-7820-CDFF0E01F3A8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114599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093428-6EE9-559B-3184-D0D5AF84E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75856E93-4FE9-1245-946B-D06A1CFCF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96ED429-615B-CA37-EFC7-F4972B8F5139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51C6320-4333-CD73-0A22-AB3F0F8AFDE1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2ABA4D-B46E-098C-EF0E-1D11280F1B34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AECDEE-A307-2751-3818-A7695B1BD28C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B87D7D8-E266-7721-3F34-DA9EE2CCFAC0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318D186-71D1-FD9D-78DB-E61619689D2C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405E99-9ECF-0D11-BE52-33D06253CDC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E471C95-CB9E-C46E-E980-FE3B638B47F8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5A45FC62-AEDC-FEB1-F653-BF91FF096A11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91DDBF76-A2C7-6F4D-02BB-ED1581741828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6B996F01-9FCF-78BF-3F95-6C744853D3F2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C9B4913-1711-DBC4-72D7-F161E56D19DD}"/>
              </a:ext>
            </a:extLst>
          </p:cNvPr>
          <p:cNvGrpSpPr/>
          <p:nvPr/>
        </p:nvGrpSpPr>
        <p:grpSpPr>
          <a:xfrm>
            <a:off x="-5367987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81F860EA-55B2-A8C5-02C1-F8913A409243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545C7B5-CD5B-0D7D-E900-E065A96E37E5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34A323F5-CF62-F5F7-D179-284FC1178EE5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5DD85B9-26AB-4525-5376-7D80E0F2C820}"/>
              </a:ext>
            </a:extLst>
          </p:cNvPr>
          <p:cNvGrpSpPr/>
          <p:nvPr/>
        </p:nvGrpSpPr>
        <p:grpSpPr>
          <a:xfrm>
            <a:off x="3628536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65A87CC2-61EF-6F7E-6378-A77B808FF1E0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DC0027DD-82E3-109D-1691-1DE4D8BF257E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1C4A2EB-CE30-C8D0-C613-A2804DC98BD9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A5194E85-8E98-FFEF-03D3-D119048B2D2F}"/>
              </a:ext>
            </a:extLst>
          </p:cNvPr>
          <p:cNvGrpSpPr/>
          <p:nvPr/>
        </p:nvGrpSpPr>
        <p:grpSpPr>
          <a:xfrm>
            <a:off x="24581346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FE0940F6-F02E-B2D3-4724-A1CB26CF49D8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B395305-34DD-2BA0-C426-6D79CC41BBB6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6B84340-D180-8FA2-4340-479A44AAE3C7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B2C0989-0E89-03C5-7A35-FB40BE12B4D8}"/>
              </a:ext>
            </a:extLst>
          </p:cNvPr>
          <p:cNvGrpSpPr/>
          <p:nvPr/>
        </p:nvGrpSpPr>
        <p:grpSpPr>
          <a:xfrm>
            <a:off x="30699900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EEF0549E-99F8-FA95-2976-2F3840950CCA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118D193-2D9C-0A1C-901B-46916E0DC90F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D4E0708F-D515-3D39-78E7-8A69942F6034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D9717E00-2622-4215-C27E-D930ED42FACA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774ABB4-E2D0-80BF-DDE0-E137E57FA7E6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331337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EFADD-2AE3-0408-FA8A-EB8B9E9E4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6ACA74D1-E6A4-4C2B-B2DC-089CE2CAB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AD10D31B-A2FF-CE7B-509D-845F58BB0131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C449A7A-DF32-3565-A457-C96682A127A6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DBD8109-CA39-EE56-069E-439194A2329C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281CFB-C35E-3BD1-5B39-9E786C9859B3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FD3C9F2-AEFE-CBA7-BA36-FD8AAA91D566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D5F8D33-A0EE-1207-690D-E8157C37D3FE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3398F5E-338E-EACB-9621-9206DB809E5B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3BC7606-A34C-B74C-FC65-CB571E19E5CD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C76766A4-24E9-FFB2-5F59-9DF0E5A1C9CA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C65A829-F7A0-8704-B321-3B2B98052898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1FFAE83-A3DC-FC47-AAA3-91DF2B718F18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7FD81E6-FEDF-6E89-F3BA-B9204317A905}"/>
              </a:ext>
            </a:extLst>
          </p:cNvPr>
          <p:cNvGrpSpPr/>
          <p:nvPr/>
        </p:nvGrpSpPr>
        <p:grpSpPr>
          <a:xfrm>
            <a:off x="-5367987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D2642AD5-AC9F-CFF2-CAB9-190C20B9A991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5F3FEAF6-702D-41E4-BABC-008E14DB8B7C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FF5E75D-0556-4177-2FF2-F09918623003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7E898E24-A0B4-5494-DC30-7F544F61CE87}"/>
              </a:ext>
            </a:extLst>
          </p:cNvPr>
          <p:cNvGrpSpPr/>
          <p:nvPr/>
        </p:nvGrpSpPr>
        <p:grpSpPr>
          <a:xfrm>
            <a:off x="-5397479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6D9F2F8B-134F-5A0D-38E3-6D01953E1CCF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5F489697-A688-BE2A-7BFC-4CC945F9E098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E0F68FA6-9519-BE9A-5A09-C68857A3E42F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F1D1A47-B687-C8AD-9A15-DF143D1F2FC2}"/>
              </a:ext>
            </a:extLst>
          </p:cNvPr>
          <p:cNvGrpSpPr/>
          <p:nvPr/>
        </p:nvGrpSpPr>
        <p:grpSpPr>
          <a:xfrm>
            <a:off x="3628536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D20E0576-A745-E605-0680-AC60550DD3D5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7FFBE687-B958-7556-2A12-E2DE7580B2EC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668E4EE5-843F-87AE-64C1-4BF93543E9D6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2AFDA696-A3F6-789E-074F-D86914DE1126}"/>
              </a:ext>
            </a:extLst>
          </p:cNvPr>
          <p:cNvGrpSpPr/>
          <p:nvPr/>
        </p:nvGrpSpPr>
        <p:grpSpPr>
          <a:xfrm>
            <a:off x="30699900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70C4D9D8-FD16-4301-7EB2-81A3F747A783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4B5B0CB2-3382-7E36-8F72-270D4A42D8CD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647D66CF-E552-55D6-60E1-F6DD20EC52E3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796963-5227-0126-0890-1AA5E0D16D4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0DD59D-3B92-A695-24EC-B75742403E80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</p:spTree>
    <p:extLst>
      <p:ext uri="{BB962C8B-B14F-4D97-AF65-F5344CB8AC3E}">
        <p14:creationId xmlns:p14="http://schemas.microsoft.com/office/powerpoint/2010/main" val="348292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94A9BD-3E29-0581-EA57-6CE385D17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B7211E2E-9D9F-B3EA-403F-056B7A206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8545FACE-8D8C-B0FF-914F-2A12732183E2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225290F-9D5E-BBD7-7F43-A01F7756542D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38394D5-9F2F-E4BF-63EF-299D2987A9C0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5D1F312-8716-C70E-7F73-DC641EEF67B9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EF3EC55-B1A2-04AD-BC86-30EB8D0A371E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D6024C0-346F-9B5E-4FA8-4DBD5698D551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ACFAB78-4A0E-639E-594E-F5E359FE3E3D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40FC5C0-6A1F-DBBD-AFCD-3DD09259F0CC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3F4FCE8B-40F2-D5C4-3D58-C15C0619B8AB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245EBA9-C283-139B-786C-08A2E63A7315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22720F70-2A57-C3A9-8EAE-021B56C0911F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DEC84A7E-82F9-9A10-9356-1001E6266492}"/>
              </a:ext>
            </a:extLst>
          </p:cNvPr>
          <p:cNvGrpSpPr/>
          <p:nvPr/>
        </p:nvGrpSpPr>
        <p:grpSpPr>
          <a:xfrm>
            <a:off x="-5367987" y="1902460"/>
            <a:ext cx="4934929" cy="4376703"/>
            <a:chOff x="4688004" y="1800225"/>
            <a:chExt cx="2815992" cy="2497455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C5D17083-4E51-1A26-41E1-1BC1B8CEC0A8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3AE18487-98FB-2F27-FEEE-407DDFC2F533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DD6C7DD-7A0E-E36C-A7F5-3EB94FCD8948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0B424F4-A323-68E5-3C86-00A10EA0E280}"/>
              </a:ext>
            </a:extLst>
          </p:cNvPr>
          <p:cNvGrpSpPr/>
          <p:nvPr/>
        </p:nvGrpSpPr>
        <p:grpSpPr>
          <a:xfrm>
            <a:off x="-5397479" y="1895654"/>
            <a:ext cx="4934929" cy="4376705"/>
            <a:chOff x="4688004" y="1800225"/>
            <a:chExt cx="2815992" cy="2497455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AA759C0F-2AFD-9785-87FD-4485009F461B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B90952B-3CC0-BE93-3F66-F3A92E2A3164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FBB6778-B9CA-1AB4-7824-80331D863E82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A39EA44-9736-E659-EB2E-B3DFA9AB3B1F}"/>
              </a:ext>
            </a:extLst>
          </p:cNvPr>
          <p:cNvGrpSpPr/>
          <p:nvPr/>
        </p:nvGrpSpPr>
        <p:grpSpPr>
          <a:xfrm>
            <a:off x="-5338490" y="1893543"/>
            <a:ext cx="4934929" cy="4376702"/>
            <a:chOff x="4688004" y="1800225"/>
            <a:chExt cx="2815992" cy="2497455"/>
          </a:xfrm>
        </p:grpSpPr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DAD685E1-E4B7-176B-2DEB-C1A1CBC8AED4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557BB53F-590D-FFC2-D664-B1A0D2DF1699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51A37438-610B-030E-72C4-6DF4070BC941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827E08B-D2AD-A13D-394E-8DFE89B244EF}"/>
              </a:ext>
            </a:extLst>
          </p:cNvPr>
          <p:cNvGrpSpPr/>
          <p:nvPr/>
        </p:nvGrpSpPr>
        <p:grpSpPr>
          <a:xfrm>
            <a:off x="3628522" y="1902458"/>
            <a:ext cx="4934957" cy="4376703"/>
            <a:chOff x="4688004" y="1800225"/>
            <a:chExt cx="2816008" cy="2497455"/>
          </a:xfrm>
        </p:grpSpPr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BA3733D2-F865-6064-26C3-255401808D9E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3E2C9FF4-6AC5-C4CF-19F5-5B5C68F11773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F0E1F55-FE4B-E614-0E48-63F6ED03FE94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F82503-7F19-A356-0FCF-5EAE303F1352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EC2E30-5905-3BDC-6B4E-1A5FA30E5943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06E5B54-593D-C317-2F8A-2FCF40131FA1}"/>
              </a:ext>
            </a:extLst>
          </p:cNvPr>
          <p:cNvSpPr/>
          <p:nvPr/>
        </p:nvSpPr>
        <p:spPr>
          <a:xfrm>
            <a:off x="12363451" y="2830372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9A31CDB-C4F8-CE1F-1A73-FE21A48F5BEA}"/>
              </a:ext>
            </a:extLst>
          </p:cNvPr>
          <p:cNvGrpSpPr/>
          <p:nvPr/>
        </p:nvGrpSpPr>
        <p:grpSpPr>
          <a:xfrm>
            <a:off x="12595050" y="3071528"/>
            <a:ext cx="718632" cy="682750"/>
            <a:chOff x="3305430" y="2931300"/>
            <a:chExt cx="802049" cy="762000"/>
          </a:xfrm>
        </p:grpSpPr>
        <p:sp>
          <p:nvSpPr>
            <p:cNvPr id="8" name="Gráfico 9" descr="Lupa com preenchimento sólido">
              <a:extLst>
                <a:ext uri="{FF2B5EF4-FFF2-40B4-BE49-F238E27FC236}">
                  <a16:creationId xmlns:a16="http://schemas.microsoft.com/office/drawing/2014/main" id="{7E518D1B-4542-46CC-8078-4703C2E5672F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F73886A-ABEB-BEC1-9630-5D7A28D42813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</p:grpSpPr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8CBE5D63-2425-3E4A-D7D5-C1AFD0D33BC7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527E50A4-515F-1C7D-D76A-F08F68A8ECEE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416CDE83-A04F-F598-C08D-BF4455021CEB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BFDF275A-ADF0-64F5-4F7B-6775E68FFE76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28" name="Forma Livre: Forma 27">
                <a:extLst>
                  <a:ext uri="{FF2B5EF4-FFF2-40B4-BE49-F238E27FC236}">
                    <a16:creationId xmlns:a16="http://schemas.microsoft.com/office/drawing/2014/main" id="{546696FD-9CA5-31E2-434E-EC9AEE589FCA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37" name="Forma Livre: Forma 36">
                <a:extLst>
                  <a:ext uri="{FF2B5EF4-FFF2-40B4-BE49-F238E27FC236}">
                    <a16:creationId xmlns:a16="http://schemas.microsoft.com/office/drawing/2014/main" id="{8F02F5AA-0F59-F952-FA0F-C71AE4F76EA3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38" name="Gráfico 37" descr="Peças de quebra-cabeça com preenchimento sólido">
            <a:extLst>
              <a:ext uri="{FF2B5EF4-FFF2-40B4-BE49-F238E27FC236}">
                <a16:creationId xmlns:a16="http://schemas.microsoft.com/office/drawing/2014/main" id="{DE6CBF45-543A-9A5A-9830-CC9CDBB01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26238" y="2942383"/>
            <a:ext cx="941040" cy="941040"/>
          </a:xfrm>
          <a:prstGeom prst="rect">
            <a:avLst/>
          </a:prstGeom>
        </p:spPr>
      </p:pic>
      <p:pic>
        <p:nvPicPr>
          <p:cNvPr id="39" name="Gráfico 38" descr="Internet das Coisas com preenchimento sólido">
            <a:extLst>
              <a:ext uri="{FF2B5EF4-FFF2-40B4-BE49-F238E27FC236}">
                <a16:creationId xmlns:a16="http://schemas.microsoft.com/office/drawing/2014/main" id="{04713560-C660-9CFE-C18C-98F652C37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54777" y="3002616"/>
            <a:ext cx="820574" cy="820574"/>
          </a:xfrm>
          <a:prstGeom prst="rect">
            <a:avLst/>
          </a:prstGeom>
        </p:spPr>
      </p:pic>
      <p:pic>
        <p:nvPicPr>
          <p:cNvPr id="40" name="Gráfico 39" descr="Programador com preenchimento sólido">
            <a:extLst>
              <a:ext uri="{FF2B5EF4-FFF2-40B4-BE49-F238E27FC236}">
                <a16:creationId xmlns:a16="http://schemas.microsoft.com/office/drawing/2014/main" id="{DC172A3B-50AE-5F75-C0EC-ACEA30AB06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01181" y="3044124"/>
            <a:ext cx="737558" cy="7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4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85F69E-9814-0C05-C316-9E61299A8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CBF7FF37-46F5-DB1D-7829-392F76F25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95B22A19-39ED-0F57-3AE5-702128FFDBBE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0C9C2B7-A715-AF8F-B7E8-6D5967382934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25C447B-1030-4096-FB26-58CA0B5B9CB5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893603C-9DDB-206E-9C14-6F83C0FF5687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C0B755-57F1-D7CD-FDE2-39A62A23175B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42D6E79-7635-9E6A-C707-2B56354ABFFD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1184831-F1BD-9561-9F5A-0CA93EC575BA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D743448-2CDD-7766-595C-5DF0347098EC}"/>
              </a:ext>
            </a:extLst>
          </p:cNvPr>
          <p:cNvGrpSpPr/>
          <p:nvPr/>
        </p:nvGrpSpPr>
        <p:grpSpPr>
          <a:xfrm>
            <a:off x="-5397484" y="1900016"/>
            <a:ext cx="4934929" cy="4376704"/>
            <a:chOff x="4688004" y="1800225"/>
            <a:chExt cx="2815992" cy="2497455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7E51B94-42C5-2841-8372-AF05B7C00E37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90938AF-3BA1-5BE0-5DE7-630C7761798B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6962E00-35E9-5CBF-65BA-3BB6BAE6E30E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ADE3BFF-0E1F-9CB5-D176-91A5BE9FD0B1}"/>
              </a:ext>
            </a:extLst>
          </p:cNvPr>
          <p:cNvGrpSpPr/>
          <p:nvPr/>
        </p:nvGrpSpPr>
        <p:grpSpPr>
          <a:xfrm>
            <a:off x="-5397479" y="1895654"/>
            <a:ext cx="4934929" cy="4376705"/>
            <a:chOff x="4688004" y="1800225"/>
            <a:chExt cx="2815992" cy="2497455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7D40E73C-1434-FAAF-FE5B-2E2A7ECCCAA2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FFD515E4-F9CF-E41D-F9A3-10B2D1DAC958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2AFC596-60C5-FA26-6312-9EFF7FE10A39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F1E973F-9628-AB1C-EBD0-B79FE394D10F}"/>
              </a:ext>
            </a:extLst>
          </p:cNvPr>
          <p:cNvGrpSpPr/>
          <p:nvPr/>
        </p:nvGrpSpPr>
        <p:grpSpPr>
          <a:xfrm>
            <a:off x="-5384855" y="1902458"/>
            <a:ext cx="4934957" cy="4376703"/>
            <a:chOff x="4688004" y="1800225"/>
            <a:chExt cx="2816008" cy="2497455"/>
          </a:xfrm>
        </p:grpSpPr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EBCDA3AF-7ECD-39C3-41CC-773A6768BFD2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74FBD11-8CCB-6079-B3C9-1AD0E41DA9F3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5EDD875F-9678-8C9D-81B9-35CCAD2C9A43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EF0CD4F-7AC2-07F9-D191-497826FBDC26}"/>
              </a:ext>
            </a:extLst>
          </p:cNvPr>
          <p:cNvSpPr/>
          <p:nvPr/>
        </p:nvSpPr>
        <p:spPr>
          <a:xfrm>
            <a:off x="3524251" y="2830372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775BB2A2-D740-E1C9-D114-6C23A1FDBF1A}"/>
              </a:ext>
            </a:extLst>
          </p:cNvPr>
          <p:cNvGrpSpPr/>
          <p:nvPr/>
        </p:nvGrpSpPr>
        <p:grpSpPr>
          <a:xfrm>
            <a:off x="3755850" y="3071528"/>
            <a:ext cx="718632" cy="682750"/>
            <a:chOff x="3305430" y="2931300"/>
            <a:chExt cx="802049" cy="762000"/>
          </a:xfrm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E890198C-710D-5CA5-2695-0CA50FC2CF06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D7BBB974-189F-9013-9EB5-5279B7A7F962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FF86DD1E-EC68-FFE1-D38C-90980E549826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0459F943-3EA3-5334-B484-5A51D61FEE09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77234D8D-C7C8-A338-C1BA-14E49AAA0440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C4B83939-761A-47A4-C652-4D821304CE52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6347B48F-D0FA-1540-D99B-BB1A4F5B6AA4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BB4FA685-D751-769A-9FEB-6B2C3790470E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25C9F71E-219B-2ED1-1899-1B6AA1543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2942383"/>
            <a:ext cx="941040" cy="941040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A026795D-FA68-DC75-29DE-AB936B36F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3002616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25CBA874-B856-8F02-4D59-CA0A57B569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3044124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A1AACB0-5CED-0537-EF2E-8A6E01E3D02A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26D67F1-1ADB-0B8E-1A5E-CDEAC6115110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2551928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58FFB6-7DFA-D46F-7D07-488A953AF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9095FFB2-7D11-8A09-51A9-63F81B680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6DC465A-953B-25D9-9F29-E64CB0A1822D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BFD127F-2EB2-3132-D1F2-84552C43F0BD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023BD48-3667-DC5F-22AD-C9D2F7267713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187D19E-AA33-5A08-B4B6-3110057E021B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4CD8467-773A-9C55-F291-43B7C1EDD6B9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180CFC3-0D57-3DDD-F624-E58E5F0F343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2902FD0-B0C1-C805-8408-B03B9896AAF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3D4BDC1-67BB-7E31-03E2-5EF720432CD7}"/>
              </a:ext>
            </a:extLst>
          </p:cNvPr>
          <p:cNvSpPr/>
          <p:nvPr/>
        </p:nvSpPr>
        <p:spPr>
          <a:xfrm>
            <a:off x="3524251" y="3579672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BFBD043-9ABD-A52B-1360-D7EB51EC61D9}"/>
              </a:ext>
            </a:extLst>
          </p:cNvPr>
          <p:cNvSpPr/>
          <p:nvPr/>
        </p:nvSpPr>
        <p:spPr>
          <a:xfrm>
            <a:off x="3646942" y="3656300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1DE5EB9-E365-FC21-CF4D-FB5BA17C9982}"/>
              </a:ext>
            </a:extLst>
          </p:cNvPr>
          <p:cNvGrpSpPr/>
          <p:nvPr/>
        </p:nvGrpSpPr>
        <p:grpSpPr>
          <a:xfrm>
            <a:off x="3755850" y="3820828"/>
            <a:ext cx="718632" cy="682750"/>
            <a:chOff x="3305430" y="2931300"/>
            <a:chExt cx="802049" cy="762000"/>
          </a:xfrm>
          <a:solidFill>
            <a:srgbClr val="1D2813"/>
          </a:solidFill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FB744FFE-A052-6C37-6791-1CEEA2B63E6C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3683BF32-17E3-E67B-8417-4DCB512AD6A7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48965ED5-BA53-56B9-01C0-6D30A1413B5F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02BEB460-0AF4-6673-46B3-BF82507A1D30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FD276B62-AD62-867C-9BC3-2C48F98D4722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B16ABB46-4760-AF91-0C1B-E00B1A7445CE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2DD2DA3D-EA17-FF58-1F5A-9C0553D1A915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1331C9ED-3D0E-0908-6CA2-1E67F0443A58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D96306B1-7BEA-C802-17F4-4191B0FC6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3691683"/>
            <a:ext cx="941040" cy="941040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1C38A55F-3B9A-6A13-F8B7-FD08FC2C1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3751916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59115689-84DB-FD04-DD55-2E8863206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3793424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528EB6C-EF95-59FE-1777-EFECA22FDD8A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98E3BE-9797-F2D7-95B9-4D5E7895E7D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268FD-9505-89B1-1A19-9FC5A8417A42}"/>
              </a:ext>
            </a:extLst>
          </p:cNvPr>
          <p:cNvSpPr txBox="1"/>
          <p:nvPr/>
        </p:nvSpPr>
        <p:spPr>
          <a:xfrm>
            <a:off x="1591382" y="2515830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Pesquisas referencias</a:t>
            </a:r>
          </a:p>
        </p:txBody>
      </p:sp>
    </p:spTree>
    <p:extLst>
      <p:ext uri="{BB962C8B-B14F-4D97-AF65-F5344CB8AC3E}">
        <p14:creationId xmlns:p14="http://schemas.microsoft.com/office/powerpoint/2010/main" val="1832616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5A03FD-DB66-0C13-CFFA-81FEBBD1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001CFB8C-CD70-68C8-8759-5AD7F769B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11C6848-B922-C461-6B6E-E7C2692361FB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4783A24-38C7-9822-3BD8-F05631B171F5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F7097D8-9B19-8291-E4CD-F1ACDCCFCDB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C0D0D6-EB67-CED3-9C57-89B44A6E670A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21869E0-BDAD-39DB-E476-37ABB183CE5F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B2F7CBF-3537-6DA3-C8F4-978C7BB1E729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AB96172-DB0D-3AED-30AB-9555BA2EE137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850F9777-2216-59E8-F1D5-A014D43C525B}"/>
              </a:ext>
            </a:extLst>
          </p:cNvPr>
          <p:cNvSpPr/>
          <p:nvPr/>
        </p:nvSpPr>
        <p:spPr>
          <a:xfrm>
            <a:off x="3524251" y="4503597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053006-6B74-BF59-4772-30282D799E5D}"/>
              </a:ext>
            </a:extLst>
          </p:cNvPr>
          <p:cNvSpPr/>
          <p:nvPr/>
        </p:nvSpPr>
        <p:spPr>
          <a:xfrm>
            <a:off x="3646942" y="4580225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FCA082F-5C94-7A49-CD50-814C3D1D943A}"/>
              </a:ext>
            </a:extLst>
          </p:cNvPr>
          <p:cNvGrpSpPr/>
          <p:nvPr/>
        </p:nvGrpSpPr>
        <p:grpSpPr>
          <a:xfrm>
            <a:off x="3755850" y="4744753"/>
            <a:ext cx="718632" cy="682750"/>
            <a:chOff x="3305430" y="2931300"/>
            <a:chExt cx="802049" cy="762000"/>
          </a:xfrm>
          <a:solidFill>
            <a:srgbClr val="1D2813"/>
          </a:solidFill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BCB546BB-3AF0-5E01-E6FB-5FBFD930880B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221135C4-3936-D592-60AF-02F1BE0C5AEF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F6F6EFB3-4038-ABB6-B713-DE4F81595FD4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0C80CE8C-17DF-015E-158D-448B42B2CD93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93C97018-9B04-3757-4E90-3C497C6EB947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2AB5638-BB94-7121-C2C0-D97207A8F7D3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1FD82FEB-B67E-E665-E8E2-CC5617FB465F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1D118643-81C6-C292-81EE-E3CC1526C5D8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26AF3651-7E3A-F30C-3C09-3562B1896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4615608"/>
            <a:ext cx="941040" cy="941040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FBA3BC6C-3CE2-31D0-6216-675501AA2F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4675841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C62B34E8-3601-9C15-E14D-8357D6F380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4717349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D0764F0-E052-1E16-4355-06F11616129F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62661B-E286-537F-040B-B97123643DBB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C3B745-E79F-66E0-ADF9-E5EEFC7F2993}"/>
              </a:ext>
            </a:extLst>
          </p:cNvPr>
          <p:cNvSpPr txBox="1"/>
          <p:nvPr/>
        </p:nvSpPr>
        <p:spPr>
          <a:xfrm>
            <a:off x="1591382" y="3439755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Pesquisas referencias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CE787EC-4992-808A-D2BF-8B84F4A607B1}"/>
              </a:ext>
            </a:extLst>
          </p:cNvPr>
          <p:cNvGrpSpPr/>
          <p:nvPr/>
        </p:nvGrpSpPr>
        <p:grpSpPr>
          <a:xfrm>
            <a:off x="2824933" y="1884309"/>
            <a:ext cx="6542133" cy="1282090"/>
            <a:chOff x="2824933" y="1884309"/>
            <a:chExt cx="6542133" cy="1282090"/>
          </a:xfrm>
        </p:grpSpPr>
        <p:pic>
          <p:nvPicPr>
            <p:cNvPr id="1026" name="Picture 2" descr="Como é trabalhar na empresa Webmotors | 99jobs.com">
              <a:extLst>
                <a:ext uri="{FF2B5EF4-FFF2-40B4-BE49-F238E27FC236}">
                  <a16:creationId xmlns:a16="http://schemas.microsoft.com/office/drawing/2014/main" id="{C5E0A8AD-E55E-AADC-30ED-0B1F46CCB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955" y="1884309"/>
              <a:ext cx="1282089" cy="1282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F10575B-A8FC-1DAB-73B8-3660ACE3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84977" y="1884309"/>
              <a:ext cx="1282089" cy="1282089"/>
            </a:xfrm>
            <a:prstGeom prst="rect">
              <a:avLst/>
            </a:prstGeom>
          </p:spPr>
        </p:pic>
        <p:pic>
          <p:nvPicPr>
            <p:cNvPr id="1030" name="Picture 6" descr="Mercado Livre: Compras Online – Apps bei Google Play">
              <a:extLst>
                <a:ext uri="{FF2B5EF4-FFF2-40B4-BE49-F238E27FC236}">
                  <a16:creationId xmlns:a16="http://schemas.microsoft.com/office/drawing/2014/main" id="{4F578505-9F88-AC1B-9900-166437D51E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4933" y="1884310"/>
              <a:ext cx="1282089" cy="1282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7343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AE078-5DA9-5652-0342-F57CE7164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C3474163-B33C-D8A4-BBC2-B66F4F31E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AAE5F5E6-FF6B-F948-85CF-B6409018EB62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0C8A25F-AE55-4122-7F1D-B59B484793DB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6ECD7D0-C069-E2B4-C948-78C0C15A3F9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36290FD-1844-85DD-55D3-252EAF02006A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39D6FF7-7474-1087-01E9-36B4A5F03478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B2D91FF-1A48-73EA-6B42-27C2FA77F2CA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3A26018-4047-EE96-F41E-A38841E91469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496F377-06EF-84FA-DF2E-4114728B6D62}"/>
              </a:ext>
            </a:extLst>
          </p:cNvPr>
          <p:cNvSpPr/>
          <p:nvPr/>
        </p:nvSpPr>
        <p:spPr>
          <a:xfrm>
            <a:off x="3524251" y="3579672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8C78702-6F4B-C814-D376-4FF60D2A6A12}"/>
              </a:ext>
            </a:extLst>
          </p:cNvPr>
          <p:cNvSpPr/>
          <p:nvPr/>
        </p:nvSpPr>
        <p:spPr>
          <a:xfrm>
            <a:off x="4806039" y="3656300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46947BBB-5B11-2DC0-2433-5CE0D1C7E670}"/>
              </a:ext>
            </a:extLst>
          </p:cNvPr>
          <p:cNvGrpSpPr/>
          <p:nvPr/>
        </p:nvGrpSpPr>
        <p:grpSpPr>
          <a:xfrm>
            <a:off x="3755850" y="3820828"/>
            <a:ext cx="718632" cy="682750"/>
            <a:chOff x="3305430" y="2931300"/>
            <a:chExt cx="802049" cy="762000"/>
          </a:xfrm>
          <a:solidFill>
            <a:schemeClr val="bg1"/>
          </a:solidFill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77711C61-6CB8-305A-8E7A-04765C05D5BB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AB135B0-4165-B134-5201-3047A8AF20EF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015A5A0D-BB24-1DC6-393D-BED12A50E7CB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CEFC8121-3621-D7F0-4076-3D73E579D0F8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9890E4A6-8D83-9D1E-9E92-64D24D89FE6A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D83A26B0-1EF0-2649-A05D-62A3D53E4713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CE00BCBC-6F50-6DE9-FE52-EDF5A9F9904B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2ABFACA2-164F-EA46-0566-73DDB85F73AA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0C5961B2-1E3D-9213-C585-833EBDAA7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3691683"/>
            <a:ext cx="941040" cy="941040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25465600-0841-7E21-E8AE-E9EFC3B23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3751916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62976D52-547A-45E9-BD8F-D8E0290898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3793424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B5A6BB0-E1FE-E060-A2E8-8B297897550A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35E7C6B-AE27-6048-9539-31645CFE097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D982319-3025-F2ED-5898-43C4E0126115}"/>
              </a:ext>
            </a:extLst>
          </p:cNvPr>
          <p:cNvSpPr txBox="1"/>
          <p:nvPr/>
        </p:nvSpPr>
        <p:spPr>
          <a:xfrm>
            <a:off x="1591382" y="2515830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Testes contínuos </a:t>
            </a:r>
          </a:p>
        </p:txBody>
      </p:sp>
    </p:spTree>
    <p:extLst>
      <p:ext uri="{BB962C8B-B14F-4D97-AF65-F5344CB8AC3E}">
        <p14:creationId xmlns:p14="http://schemas.microsoft.com/office/powerpoint/2010/main" val="4192803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2B88E1-9FD7-53DB-4A25-C71B92FA2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D2DBEDE9-0F0C-2575-999A-A3F7A50EF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76232D8-6FB5-9662-DC26-E15F78C4BE77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EC6296C-3B56-6D8F-9FDF-45299C6950E0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196CE42-73CC-30D5-2DAA-65D7195E9B29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3FB4FCD-FF78-7A6E-9AAB-0CC748198C33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84AD991-6D61-46FB-85F4-80496DBA78EB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B12A2C-C7FB-7BF4-DFE1-18B2C6B7C59D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A5A923-E78E-F991-CD2E-8B31F3CA3E82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7722675-ADC6-4EBB-5DC1-BD9833057302}"/>
              </a:ext>
            </a:extLst>
          </p:cNvPr>
          <p:cNvSpPr/>
          <p:nvPr/>
        </p:nvSpPr>
        <p:spPr>
          <a:xfrm>
            <a:off x="3524251" y="3579672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E82B595-1AFF-CBAE-7F0B-8D67A1D059D0}"/>
              </a:ext>
            </a:extLst>
          </p:cNvPr>
          <p:cNvSpPr/>
          <p:nvPr/>
        </p:nvSpPr>
        <p:spPr>
          <a:xfrm>
            <a:off x="6113241" y="3656300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A1F94EAC-1345-05C0-E542-F77468D59201}"/>
              </a:ext>
            </a:extLst>
          </p:cNvPr>
          <p:cNvGrpSpPr/>
          <p:nvPr/>
        </p:nvGrpSpPr>
        <p:grpSpPr>
          <a:xfrm>
            <a:off x="3755850" y="3820828"/>
            <a:ext cx="718632" cy="682750"/>
            <a:chOff x="3305430" y="2931300"/>
            <a:chExt cx="802049" cy="762000"/>
          </a:xfrm>
          <a:solidFill>
            <a:schemeClr val="bg1"/>
          </a:solidFill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20B61FD8-9875-768F-E252-4AD06E75BE7B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8B8FA50A-1C97-3D9C-B4E0-ACB5770945F6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E1665CFE-512F-D0E8-7CC1-3518A2775930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14E0675A-67A3-B22E-E88A-E574817D90E4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773D3948-C5D2-48B3-C089-AF56B9B531E5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8441E2C3-BE2E-DAC1-7F35-8C3B2401F30E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B97E70CE-F8D2-FAF8-338A-2B8E6755CD02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C283553F-3D75-A07D-857A-CF6FF4C09CD6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1A08F12D-94C2-050F-C768-B4F28138D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3691683"/>
            <a:ext cx="941040" cy="941040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DD699591-E96D-5847-19BF-82767015A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3751916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984C841F-1525-3233-10B0-E16A1E9004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3793424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F8DC1ED-C05C-DD8D-0082-CF724D9DFE95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91E96C9-8804-3F0C-C58F-46783AE29C89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17F2CC-8D0E-F523-F00E-FCD080D1AF1C}"/>
              </a:ext>
            </a:extLst>
          </p:cNvPr>
          <p:cNvSpPr txBox="1"/>
          <p:nvPr/>
        </p:nvSpPr>
        <p:spPr>
          <a:xfrm>
            <a:off x="1591382" y="2515830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Metodologia ágil Scrum</a:t>
            </a:r>
          </a:p>
        </p:txBody>
      </p:sp>
    </p:spTree>
    <p:extLst>
      <p:ext uri="{BB962C8B-B14F-4D97-AF65-F5344CB8AC3E}">
        <p14:creationId xmlns:p14="http://schemas.microsoft.com/office/powerpoint/2010/main" val="1402295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080C0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E59FF3-0E03-27C2-50C9-5381EBB1D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6DAFCB4E-3BEE-0079-A484-87EC67D44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58A8756-4764-F78C-1158-D6C34B8963DB}"/>
              </a:ext>
            </a:extLst>
          </p:cNvPr>
          <p:cNvSpPr txBox="1"/>
          <p:nvPr/>
        </p:nvSpPr>
        <p:spPr>
          <a:xfrm>
            <a:off x="770325" y="155425"/>
            <a:ext cx="24396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EBCFE13E-DE74-00A2-5786-3F4371009FAF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B3655BE9-8B8B-FFB8-2AB3-03BE5086DA5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BBD8EB1-76FA-EF9E-4124-A3294D821A96}"/>
              </a:ext>
            </a:extLst>
          </p:cNvPr>
          <p:cNvSpPr txBox="1"/>
          <p:nvPr/>
        </p:nvSpPr>
        <p:spPr>
          <a:xfrm>
            <a:off x="47149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F36589A-8C23-076A-F883-6EFDFAB6307F}"/>
              </a:ext>
            </a:extLst>
          </p:cNvPr>
          <p:cNvSpPr txBox="1"/>
          <p:nvPr/>
        </p:nvSpPr>
        <p:spPr>
          <a:xfrm>
            <a:off x="70202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079B56BB-2099-3024-3403-FBF62F4C5D6D}"/>
              </a:ext>
            </a:extLst>
          </p:cNvPr>
          <p:cNvSpPr txBox="1"/>
          <p:nvPr/>
        </p:nvSpPr>
        <p:spPr>
          <a:xfrm>
            <a:off x="93256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ADD5AFA-EFFA-EB76-5B08-975EDD5F3B11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F354236-26CA-6F9F-94F7-5CB7BAE21483}"/>
              </a:ext>
            </a:extLst>
          </p:cNvPr>
          <p:cNvSpPr/>
          <p:nvPr/>
        </p:nvSpPr>
        <p:spPr>
          <a:xfrm>
            <a:off x="-2384425" y="-1174750"/>
            <a:ext cx="16960850" cy="92075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E4EFD1"/>
              </a:gs>
              <a:gs pos="0">
                <a:schemeClr val="bg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454BB82-6248-3751-7E38-2F8F09C0EA2C}"/>
              </a:ext>
            </a:extLst>
          </p:cNvPr>
          <p:cNvGrpSpPr/>
          <p:nvPr/>
        </p:nvGrpSpPr>
        <p:grpSpPr>
          <a:xfrm>
            <a:off x="2294326" y="1352858"/>
            <a:ext cx="7603363" cy="4152285"/>
            <a:chOff x="2294326" y="1785253"/>
            <a:chExt cx="7603363" cy="4152285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BD6B6F93-C06D-D753-9FFB-19641948AB6E}"/>
                </a:ext>
              </a:extLst>
            </p:cNvPr>
            <p:cNvGrpSpPr/>
            <p:nvPr/>
          </p:nvGrpSpPr>
          <p:grpSpPr>
            <a:xfrm>
              <a:off x="2294326" y="1785253"/>
              <a:ext cx="7603363" cy="1764685"/>
              <a:chOff x="2294326" y="1652756"/>
              <a:chExt cx="7603363" cy="1764685"/>
            </a:xfrm>
          </p:grpSpPr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9458F180-E7C1-0833-2C4C-2D7BCB1F774D}"/>
                  </a:ext>
                </a:extLst>
              </p:cNvPr>
              <p:cNvSpPr txBox="1"/>
              <p:nvPr/>
            </p:nvSpPr>
            <p:spPr>
              <a:xfrm>
                <a:off x="5030644" y="1652756"/>
                <a:ext cx="2130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6000" dirty="0">
                    <a:latin typeface="Trak" panose="02000506090000090004" pitchFamily="2" charset="0"/>
                  </a:rPr>
                  <a:t>Escola: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C814280-C2F1-0815-8FF8-7DFD7C0AD552}"/>
                  </a:ext>
                </a:extLst>
              </p:cNvPr>
              <p:cNvSpPr txBox="1"/>
              <p:nvPr/>
            </p:nvSpPr>
            <p:spPr>
              <a:xfrm>
                <a:off x="2294326" y="2709555"/>
                <a:ext cx="76033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latin typeface="Trak" panose="02000506090000090004" pitchFamily="2" charset="0"/>
                  </a:rPr>
                  <a:t>Joaquim de Moura Candelária Professor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3869C294-8C55-2277-98FD-6103E41E21A0}"/>
                </a:ext>
              </a:extLst>
            </p:cNvPr>
            <p:cNvGrpSpPr/>
            <p:nvPr/>
          </p:nvGrpSpPr>
          <p:grpSpPr>
            <a:xfrm>
              <a:off x="3163205" y="4163328"/>
              <a:ext cx="5944256" cy="1774210"/>
              <a:chOff x="3163205" y="4163328"/>
              <a:chExt cx="5944256" cy="1774210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05EEDDD-7D04-9BAB-964E-0B55F013C973}"/>
                  </a:ext>
                </a:extLst>
              </p:cNvPr>
              <p:cNvSpPr txBox="1"/>
              <p:nvPr/>
            </p:nvSpPr>
            <p:spPr>
              <a:xfrm>
                <a:off x="5217446" y="4163328"/>
                <a:ext cx="18357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6000" dirty="0">
                    <a:latin typeface="Trak" panose="02000506090000090004" pitchFamily="2" charset="0"/>
                  </a:rPr>
                  <a:t>Curso: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EC15EE4-B7D1-84AB-3D31-69D2AAF868EF}"/>
                  </a:ext>
                </a:extLst>
              </p:cNvPr>
              <p:cNvSpPr txBox="1"/>
              <p:nvPr/>
            </p:nvSpPr>
            <p:spPr>
              <a:xfrm>
                <a:off x="3163205" y="5229652"/>
                <a:ext cx="59442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latin typeface="Trak" panose="02000506090000090004" pitchFamily="2" charset="0"/>
                  </a:rPr>
                  <a:t>Desenvolvimento de sistemas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6042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681069-3EA5-4AFC-60FB-9FDF33357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ECC1D4ED-D548-9EA4-FB56-80060A7E3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DE02AEC-8105-43CE-12BE-19CCC3874CCA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09D26E-0C74-6CC5-E514-F60466B8145F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BFDC4A5-2F90-A9B7-C69A-97147558A2B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F4D5382-66D9-B8D2-05EF-64C17457FFB9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25E2871-481D-A933-7AD9-14B1981B66F2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31AE531-FCA4-EF85-B58B-C0F31FF90413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8876383-1A6F-CF7F-34AF-3972D905C848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9F5E4A3-5C44-22B4-4B20-3B696BE30FEC}"/>
              </a:ext>
            </a:extLst>
          </p:cNvPr>
          <p:cNvSpPr/>
          <p:nvPr/>
        </p:nvSpPr>
        <p:spPr>
          <a:xfrm>
            <a:off x="3524251" y="4624699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990FC47-063D-A245-5E88-8E81C7E474C1}"/>
              </a:ext>
            </a:extLst>
          </p:cNvPr>
          <p:cNvSpPr/>
          <p:nvPr/>
        </p:nvSpPr>
        <p:spPr>
          <a:xfrm>
            <a:off x="6113241" y="4701327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8CD3AB2-7261-5A6E-2FA0-0F912E616548}"/>
              </a:ext>
            </a:extLst>
          </p:cNvPr>
          <p:cNvGrpSpPr/>
          <p:nvPr/>
        </p:nvGrpSpPr>
        <p:grpSpPr>
          <a:xfrm>
            <a:off x="3755850" y="4865855"/>
            <a:ext cx="718632" cy="682750"/>
            <a:chOff x="3305430" y="2931300"/>
            <a:chExt cx="802049" cy="762000"/>
          </a:xfrm>
          <a:solidFill>
            <a:schemeClr val="bg1"/>
          </a:solidFill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A2E191C3-58C0-2432-5551-A5F93B30E49A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CEE89E77-BBDD-2EAB-95E0-588F48779CDD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FA034D05-C982-174B-5FD2-950286EC23A1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F5690E59-BC42-5C9A-C318-F1F4C0AC6439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C2B4D9A0-8D7B-152C-DC17-CB141451093B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E3046178-F1C8-2640-3938-5C609F801FC6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60ABB7D6-474F-5644-5FB6-F7B8E3068D03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79D55521-C929-91C4-0220-B499D193DAE8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E317E86B-A5DA-B538-2726-7F501CDCB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4736710"/>
            <a:ext cx="941040" cy="941040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E6A6096F-66AA-0EF4-DD9D-2F02A814F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4796943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81A368B2-8AA9-FCF2-21BE-F65F1E257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4838451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BD948AC-9B7D-F6D9-0AA1-48DC26E6211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64746F-327D-0A28-39D6-2F436AD78F55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9C64F-59C1-8F28-084F-DC0D3BB4D28C}"/>
              </a:ext>
            </a:extLst>
          </p:cNvPr>
          <p:cNvSpPr txBox="1"/>
          <p:nvPr/>
        </p:nvSpPr>
        <p:spPr>
          <a:xfrm>
            <a:off x="1591382" y="3560857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Metodologia ágil Scrum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83B90CA-ACD1-9A0D-4467-14D99E280698}"/>
              </a:ext>
            </a:extLst>
          </p:cNvPr>
          <p:cNvSpPr/>
          <p:nvPr/>
        </p:nvSpPr>
        <p:spPr>
          <a:xfrm>
            <a:off x="5376000" y="155342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B80818C-E4F3-1B28-395C-C14435050D2F}"/>
              </a:ext>
            </a:extLst>
          </p:cNvPr>
          <p:cNvSpPr/>
          <p:nvPr/>
        </p:nvSpPr>
        <p:spPr>
          <a:xfrm>
            <a:off x="6096000" y="155342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64781D-5E40-515A-9699-01B2BA68E3B5}"/>
              </a:ext>
            </a:extLst>
          </p:cNvPr>
          <p:cNvSpPr/>
          <p:nvPr/>
        </p:nvSpPr>
        <p:spPr>
          <a:xfrm>
            <a:off x="5376000" y="227342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DA2305C-4B16-15F8-B516-D86A0D72B815}"/>
              </a:ext>
            </a:extLst>
          </p:cNvPr>
          <p:cNvSpPr/>
          <p:nvPr/>
        </p:nvSpPr>
        <p:spPr>
          <a:xfrm>
            <a:off x="6096000" y="2273420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318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B9B05C-231F-C442-BA2B-BCAE1AE7F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8DEC5D7B-36A1-2D8B-18D5-1F7E65D0A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46E2005E-CF3F-E2DD-3235-E33FAEF1CDE2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D588FA1-9DD1-C8C8-1EF4-A2B632CFD0FB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A99D62F-FDAA-A240-4049-39FC882D3B70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A51369-0DE6-C184-C1B4-2FDCB112623F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EF3A685-2E72-3F7E-C892-F98B786AF519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B9531E4-F594-9B2F-D1F5-0055ACCDC32F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7964C99-4747-CB42-7FB6-C0553C05C019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13419A0-AA88-A9C6-45F8-15670BC3013E}"/>
              </a:ext>
            </a:extLst>
          </p:cNvPr>
          <p:cNvSpPr/>
          <p:nvPr/>
        </p:nvSpPr>
        <p:spPr>
          <a:xfrm>
            <a:off x="3524251" y="4624699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4EBF41A-850E-C7E7-554D-4AD36EB54141}"/>
              </a:ext>
            </a:extLst>
          </p:cNvPr>
          <p:cNvSpPr/>
          <p:nvPr/>
        </p:nvSpPr>
        <p:spPr>
          <a:xfrm>
            <a:off x="6113241" y="4701327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73A0F1D1-DAAA-A54A-E83B-F87C80A8114A}"/>
              </a:ext>
            </a:extLst>
          </p:cNvPr>
          <p:cNvGrpSpPr/>
          <p:nvPr/>
        </p:nvGrpSpPr>
        <p:grpSpPr>
          <a:xfrm>
            <a:off x="3755850" y="4865855"/>
            <a:ext cx="718632" cy="682750"/>
            <a:chOff x="3305430" y="2931300"/>
            <a:chExt cx="802049" cy="762000"/>
          </a:xfrm>
          <a:solidFill>
            <a:schemeClr val="bg1"/>
          </a:solidFill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74A8CF57-F649-55CC-5FA2-B51A6448EEAB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833E960F-9D53-E874-D3C4-D38B2C0118F8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0AD86D48-B077-5B21-4886-AB479367471B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F4A765F0-75FF-F11D-A06A-69127AD58BC6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B62D813C-D146-666F-2B69-459ECC6A7E11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C458921F-82B9-09D7-91FD-AC4C16348DE6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61EC8932-0F00-8137-3DD9-C551A6AE22DB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50B920EA-074D-3C12-20D6-0142D2B306BA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77C4D494-E980-5753-A4DA-B7C6A302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4736710"/>
            <a:ext cx="941040" cy="941040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672D69AF-64E2-629F-3B9A-20E98534C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4796943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EFD71941-2CEB-EECE-D745-96261793B4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4838451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73EA64E-9A27-183C-E53F-40553F26634C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52F39A-C06A-C19E-E264-A05372343E35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BA70FC0-1C0B-B36D-38F8-218D4852DDEB}"/>
              </a:ext>
            </a:extLst>
          </p:cNvPr>
          <p:cNvSpPr txBox="1"/>
          <p:nvPr/>
        </p:nvSpPr>
        <p:spPr>
          <a:xfrm>
            <a:off x="1591382" y="3560857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Metodologia ágil Scrum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967E561-3EE8-9D35-673F-38D71C697217}"/>
              </a:ext>
            </a:extLst>
          </p:cNvPr>
          <p:cNvSpPr/>
          <p:nvPr/>
        </p:nvSpPr>
        <p:spPr>
          <a:xfrm rot="16200000">
            <a:off x="3936000" y="2273419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863BC0C-026F-90B5-2246-F6F476E899C0}"/>
              </a:ext>
            </a:extLst>
          </p:cNvPr>
          <p:cNvSpPr/>
          <p:nvPr/>
        </p:nvSpPr>
        <p:spPr>
          <a:xfrm rot="16200000">
            <a:off x="4656000" y="2273419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3B0E8CA-A4BD-8E61-AC40-323C118916FA}"/>
              </a:ext>
            </a:extLst>
          </p:cNvPr>
          <p:cNvSpPr/>
          <p:nvPr/>
        </p:nvSpPr>
        <p:spPr>
          <a:xfrm rot="5400000">
            <a:off x="7536000" y="2273419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6FFB42E-1E87-0F10-D91D-EE75A21B20E2}"/>
              </a:ext>
            </a:extLst>
          </p:cNvPr>
          <p:cNvSpPr/>
          <p:nvPr/>
        </p:nvSpPr>
        <p:spPr>
          <a:xfrm rot="5400000">
            <a:off x="6816000" y="2273419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0605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92FBEB-5D9F-2C4C-2658-E2B49AF69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6333C44A-A421-372E-213D-C563E3758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62E47AC-D631-2604-26C7-C7EF104FEC87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7A01169-B426-2CC0-1819-B6A8AFE98ECA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72048F1-8B0D-42DB-953D-32143A641618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98E187-8058-BAAC-9382-EFC9730920F6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94E3F12-1794-2003-8B77-081D11E8E0C7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CC6EE51-9B2C-3267-23C2-6FD4AD57080B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A54C125-D212-3472-4AF0-A70F8F7FC739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E020897A-7E2D-8288-F238-20746B964003}"/>
              </a:ext>
            </a:extLst>
          </p:cNvPr>
          <p:cNvSpPr/>
          <p:nvPr/>
        </p:nvSpPr>
        <p:spPr>
          <a:xfrm>
            <a:off x="3524251" y="4624699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A60F65B-A3B5-A31D-305A-87ADE36AE821}"/>
              </a:ext>
            </a:extLst>
          </p:cNvPr>
          <p:cNvSpPr/>
          <p:nvPr/>
        </p:nvSpPr>
        <p:spPr>
          <a:xfrm>
            <a:off x="6113241" y="4701327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3EE0A077-0AB3-CAF4-750D-2F92D20C54E3}"/>
              </a:ext>
            </a:extLst>
          </p:cNvPr>
          <p:cNvGrpSpPr/>
          <p:nvPr/>
        </p:nvGrpSpPr>
        <p:grpSpPr>
          <a:xfrm>
            <a:off x="3755850" y="4865855"/>
            <a:ext cx="718632" cy="682750"/>
            <a:chOff x="3305430" y="2931300"/>
            <a:chExt cx="802049" cy="762000"/>
          </a:xfrm>
          <a:solidFill>
            <a:schemeClr val="bg1"/>
          </a:solidFill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11AA9058-7436-2DE5-F262-E6CB46951B6F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BD7761ED-4758-15DB-CF3F-36BCF486D13C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CEB4FEE6-A2EF-A273-E4E8-EC96A0441C4C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 dirty="0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C3B1E090-34C2-9519-A70D-0346ECBB90CB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8AD8EFB4-9F24-51BE-2CC4-B8413FF663F0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DA1A5162-F4CC-19E8-9DE3-341A54704426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7B39121E-618D-2984-C7D5-623DA464D634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B6E6634E-0AC6-9B91-A864-6C1F4F286025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0AA5D6B5-15D6-FA51-1E31-EE8D301F9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4736710"/>
            <a:ext cx="941040" cy="941040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CB6B5EC2-225F-3EFD-EC46-DDC49D8CE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4796943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62A9810A-7AD0-A488-305D-6EF9ABC55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4838451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8D4244-47CB-C740-89EA-5E24CE70C763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4E4E13-3BE8-FB03-F566-28B02F04E70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58F8A2-B2C9-7BC9-C561-AF49170B9798}"/>
              </a:ext>
            </a:extLst>
          </p:cNvPr>
          <p:cNvSpPr txBox="1"/>
          <p:nvPr/>
        </p:nvSpPr>
        <p:spPr>
          <a:xfrm>
            <a:off x="1591382" y="3560857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Metodologia ágil Scrum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2A12596-C8FE-77EC-C1D4-69286BBCD95F}"/>
              </a:ext>
            </a:extLst>
          </p:cNvPr>
          <p:cNvSpPr/>
          <p:nvPr/>
        </p:nvSpPr>
        <p:spPr>
          <a:xfrm rot="16200000">
            <a:off x="2496000" y="2273419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A1A6782-CD87-10B9-BB13-760D2D405985}"/>
              </a:ext>
            </a:extLst>
          </p:cNvPr>
          <p:cNvSpPr/>
          <p:nvPr/>
        </p:nvSpPr>
        <p:spPr>
          <a:xfrm rot="16200000">
            <a:off x="4656000" y="2273419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44268EB-2B5B-4188-FF43-758A392D4472}"/>
              </a:ext>
            </a:extLst>
          </p:cNvPr>
          <p:cNvSpPr/>
          <p:nvPr/>
        </p:nvSpPr>
        <p:spPr>
          <a:xfrm rot="5400000">
            <a:off x="8976000" y="2273418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57DE6DA-5F0F-7052-1DD2-3C4DD353FF5C}"/>
              </a:ext>
            </a:extLst>
          </p:cNvPr>
          <p:cNvSpPr/>
          <p:nvPr/>
        </p:nvSpPr>
        <p:spPr>
          <a:xfrm rot="5400000">
            <a:off x="6816000" y="2273419"/>
            <a:ext cx="720000" cy="7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422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AE344-03F4-9F87-D810-574A27267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DB4AB12A-B85F-A1AB-17E8-02F3D8600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72B4F6E-5427-56B6-AA97-58316EA85250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2FA0C0E-DBD7-BA6C-01D1-8510B3BCC3F1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EB94E1F-E3F5-F083-855B-A1D7B7BF4FB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7BE92B8-B9CF-C72B-76B8-7047A81189FF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9A8C2F-81BE-C2BA-610A-E7B9D28EE7A9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5DC3422-2885-E590-E78A-FA8A02C110D6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5279D8E-FA34-0D6D-E712-F7F65F7A19E6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54FD557-55B7-DCFB-74DC-4A9DEFB79A9B}"/>
              </a:ext>
            </a:extLst>
          </p:cNvPr>
          <p:cNvSpPr/>
          <p:nvPr/>
        </p:nvSpPr>
        <p:spPr>
          <a:xfrm>
            <a:off x="3524251" y="3579672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0A234EA-454F-4E7A-1AC1-F608933EE656}"/>
              </a:ext>
            </a:extLst>
          </p:cNvPr>
          <p:cNvSpPr/>
          <p:nvPr/>
        </p:nvSpPr>
        <p:spPr>
          <a:xfrm>
            <a:off x="7491272" y="3656300"/>
            <a:ext cx="1044000" cy="1044000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2346571-3582-9BE6-345B-B512B58D53C7}"/>
              </a:ext>
            </a:extLst>
          </p:cNvPr>
          <p:cNvGrpSpPr/>
          <p:nvPr/>
        </p:nvGrpSpPr>
        <p:grpSpPr>
          <a:xfrm>
            <a:off x="3755850" y="3820828"/>
            <a:ext cx="718632" cy="682750"/>
            <a:chOff x="3305430" y="2931300"/>
            <a:chExt cx="802049" cy="762000"/>
          </a:xfrm>
          <a:solidFill>
            <a:schemeClr val="bg1"/>
          </a:solidFill>
        </p:grpSpPr>
        <p:sp>
          <p:nvSpPr>
            <p:cNvPr id="30" name="Gráfico 9" descr="Lupa com preenchimento sólido">
              <a:extLst>
                <a:ext uri="{FF2B5EF4-FFF2-40B4-BE49-F238E27FC236}">
                  <a16:creationId xmlns:a16="http://schemas.microsoft.com/office/drawing/2014/main" id="{FEC5E752-ADE7-C67F-8C85-0B1C073EA4FA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0330F161-3722-F88A-37D0-6D7F49872827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52" name="Forma Livre: Forma 51">
                <a:extLst>
                  <a:ext uri="{FF2B5EF4-FFF2-40B4-BE49-F238E27FC236}">
                    <a16:creationId xmlns:a16="http://schemas.microsoft.com/office/drawing/2014/main" id="{6DE50254-7ED9-D335-C108-A17CA7718F45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3" name="Forma Livre: Forma 52">
                <a:extLst>
                  <a:ext uri="{FF2B5EF4-FFF2-40B4-BE49-F238E27FC236}">
                    <a16:creationId xmlns:a16="http://schemas.microsoft.com/office/drawing/2014/main" id="{AE368E6E-B47F-47FB-3313-D4623F5F99F5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4" name="Forma Livre: Forma 53">
                <a:extLst>
                  <a:ext uri="{FF2B5EF4-FFF2-40B4-BE49-F238E27FC236}">
                    <a16:creationId xmlns:a16="http://schemas.microsoft.com/office/drawing/2014/main" id="{6E92EFAB-1AA3-38C1-FA85-1B8D0B5ECF2C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5" name="Forma Livre: Forma 54">
                <a:extLst>
                  <a:ext uri="{FF2B5EF4-FFF2-40B4-BE49-F238E27FC236}">
                    <a16:creationId xmlns:a16="http://schemas.microsoft.com/office/drawing/2014/main" id="{5F6F87C8-74E9-9ADB-F0A2-0803EB1CFECE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6" name="Forma Livre: Forma 55">
                <a:extLst>
                  <a:ext uri="{FF2B5EF4-FFF2-40B4-BE49-F238E27FC236}">
                    <a16:creationId xmlns:a16="http://schemas.microsoft.com/office/drawing/2014/main" id="{652889FA-D74E-BAB5-D409-426FF6D31060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7" name="Forma Livre: Forma 56">
                <a:extLst>
                  <a:ext uri="{FF2B5EF4-FFF2-40B4-BE49-F238E27FC236}">
                    <a16:creationId xmlns:a16="http://schemas.microsoft.com/office/drawing/2014/main" id="{BCDFAD9C-B36D-9B59-0F56-B162B07535D7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8" name="Gráfico 57" descr="Peças de quebra-cabeça com preenchimento sólido">
            <a:extLst>
              <a:ext uri="{FF2B5EF4-FFF2-40B4-BE49-F238E27FC236}">
                <a16:creationId xmlns:a16="http://schemas.microsoft.com/office/drawing/2014/main" id="{7DA66386-D251-24C5-B650-A981085B9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3691683"/>
            <a:ext cx="941040" cy="941040"/>
          </a:xfrm>
          <a:prstGeom prst="rect">
            <a:avLst/>
          </a:prstGeom>
        </p:spPr>
      </p:pic>
      <p:pic>
        <p:nvPicPr>
          <p:cNvPr id="60" name="Gráfico 59" descr="Internet das Coisas com preenchimento sólido">
            <a:extLst>
              <a:ext uri="{FF2B5EF4-FFF2-40B4-BE49-F238E27FC236}">
                <a16:creationId xmlns:a16="http://schemas.microsoft.com/office/drawing/2014/main" id="{9BD56E6D-233C-B8BE-1493-F59B42403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3751916"/>
            <a:ext cx="820574" cy="820574"/>
          </a:xfrm>
          <a:prstGeom prst="rect">
            <a:avLst/>
          </a:prstGeom>
        </p:spPr>
      </p:pic>
      <p:pic>
        <p:nvPicPr>
          <p:cNvPr id="61" name="Gráfico 60" descr="Programador com preenchimento sólido">
            <a:extLst>
              <a:ext uri="{FF2B5EF4-FFF2-40B4-BE49-F238E27FC236}">
                <a16:creationId xmlns:a16="http://schemas.microsoft.com/office/drawing/2014/main" id="{F8374879-1A0C-EAEC-71B9-1C5343457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3793424"/>
            <a:ext cx="737558" cy="73755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3CA67E2-0A51-52DB-5B8C-6164B9F239C0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52478DC-90F6-0799-C2C0-39B65338E0F6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891E289-2234-EC1E-4408-A7B18F99BB27}"/>
              </a:ext>
            </a:extLst>
          </p:cNvPr>
          <p:cNvSpPr txBox="1"/>
          <p:nvPr/>
        </p:nvSpPr>
        <p:spPr>
          <a:xfrm>
            <a:off x="1591382" y="2515830"/>
            <a:ext cx="90092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5200" dirty="0">
                <a:solidFill>
                  <a:schemeClr val="bg1"/>
                </a:solidFill>
                <a:latin typeface="Trak" panose="02000506090000090004" pitchFamily="2" charset="0"/>
              </a:rPr>
              <a:t>Uso de tecnologias</a:t>
            </a:r>
          </a:p>
        </p:txBody>
      </p:sp>
    </p:spTree>
    <p:extLst>
      <p:ext uri="{BB962C8B-B14F-4D97-AF65-F5344CB8AC3E}">
        <p14:creationId xmlns:p14="http://schemas.microsoft.com/office/powerpoint/2010/main" val="2598735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ED329-5D30-6E56-618C-25C59CB56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87EA084B-3D07-F55B-14F7-29D018647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BE483E1-1514-187F-FE36-50A7A5C79B0C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A91EB2A-2E5C-9DDD-0DA4-BE20771CC7C6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850254D-60D0-7951-44D5-C2255E167F4D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4A8067D-DF15-BAED-7E4A-867278789C87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8A1AC6D-BB2F-0BA4-AF8E-6E454D21A3E8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4C21A22-2776-DE9E-F094-A171DF21FB4A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49DE0C1-FAB1-1FD2-C633-47327B68F0A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FF19FFC6-6CB3-14C4-A330-C58616AD368C}"/>
              </a:ext>
            </a:extLst>
          </p:cNvPr>
          <p:cNvSpPr txBox="1"/>
          <p:nvPr/>
        </p:nvSpPr>
        <p:spPr>
          <a:xfrm>
            <a:off x="1003300" y="958879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 Funcionais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60CB3455-6C13-8836-05E4-8013AF1291E3}"/>
              </a:ext>
            </a:extLst>
          </p:cNvPr>
          <p:cNvGrpSpPr/>
          <p:nvPr/>
        </p:nvGrpSpPr>
        <p:grpSpPr>
          <a:xfrm>
            <a:off x="1126833" y="2024316"/>
            <a:ext cx="4169067" cy="954107"/>
            <a:chOff x="1126833" y="2024316"/>
            <a:chExt cx="4169067" cy="954107"/>
          </a:xfrm>
        </p:grpSpPr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E4F725B0-89A0-84D7-CBDD-78BD3055B3A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90B2C28B-DA41-BF11-2FFF-FBFEC132C10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5BDF8415-BD4A-DCF2-AD5C-7B2F8B9F9C54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861CDBD-8C2F-3EBB-576D-11E5350192E2}"/>
                </a:ext>
              </a:extLst>
            </p:cNvPr>
            <p:cNvSpPr txBox="1"/>
            <p:nvPr/>
          </p:nvSpPr>
          <p:spPr>
            <a:xfrm>
              <a:off x="2250299" y="2024316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Cadastro e login de usuários</a:t>
              </a:r>
            </a:p>
          </p:txBody>
        </p: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488D44F7-C94C-BEF7-1426-C8F28A8E7428}"/>
              </a:ext>
            </a:extLst>
          </p:cNvPr>
          <p:cNvGrpSpPr/>
          <p:nvPr/>
        </p:nvGrpSpPr>
        <p:grpSpPr>
          <a:xfrm>
            <a:off x="1126832" y="3334826"/>
            <a:ext cx="4169067" cy="850074"/>
            <a:chOff x="1126833" y="2043095"/>
            <a:chExt cx="4169067" cy="850074"/>
          </a:xfrm>
        </p:grpSpPr>
        <p:grpSp>
          <p:nvGrpSpPr>
            <p:cNvPr id="118" name="Agrupar 117">
              <a:extLst>
                <a:ext uri="{FF2B5EF4-FFF2-40B4-BE49-F238E27FC236}">
                  <a16:creationId xmlns:a16="http://schemas.microsoft.com/office/drawing/2014/main" id="{8E38C663-6DD5-3A87-E339-BDD8F5462B4D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7AF45F0C-607F-B911-A0A0-714BDCE6FB83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1" name="CaixaDeTexto 120">
                <a:extLst>
                  <a:ext uri="{FF2B5EF4-FFF2-40B4-BE49-F238E27FC236}">
                    <a16:creationId xmlns:a16="http://schemas.microsoft.com/office/drawing/2014/main" id="{7B5A58AD-3BCE-0637-49BA-7DC8CEE82B18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28E6B1F1-9D1F-3286-043E-C56A5E055D33}"/>
                </a:ext>
              </a:extLst>
            </p:cNvPr>
            <p:cNvSpPr txBox="1"/>
            <p:nvPr/>
          </p:nvSpPr>
          <p:spPr>
            <a:xfrm>
              <a:off x="2250299" y="221481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Cadastro de veículos</a:t>
              </a:r>
            </a:p>
          </p:txBody>
        </p: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451ECB16-DECC-A0FF-59BA-9CCF179A90F3}"/>
              </a:ext>
            </a:extLst>
          </p:cNvPr>
          <p:cNvGrpSpPr/>
          <p:nvPr/>
        </p:nvGrpSpPr>
        <p:grpSpPr>
          <a:xfrm>
            <a:off x="1126831" y="4626557"/>
            <a:ext cx="4169067" cy="850074"/>
            <a:chOff x="1126833" y="2043095"/>
            <a:chExt cx="4169067" cy="850074"/>
          </a:xfrm>
        </p:grpSpPr>
        <p:grpSp>
          <p:nvGrpSpPr>
            <p:cNvPr id="123" name="Agrupar 122">
              <a:extLst>
                <a:ext uri="{FF2B5EF4-FFF2-40B4-BE49-F238E27FC236}">
                  <a16:creationId xmlns:a16="http://schemas.microsoft.com/office/drawing/2014/main" id="{903EFC1A-E9D7-94A4-C4E7-CC04CF002ED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5C98FF8D-89E4-CF53-1681-0AC9D9A26B56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6" name="CaixaDeTexto 125">
                <a:extLst>
                  <a:ext uri="{FF2B5EF4-FFF2-40B4-BE49-F238E27FC236}">
                    <a16:creationId xmlns:a16="http://schemas.microsoft.com/office/drawing/2014/main" id="{DED4F92C-BF13-0C47-3053-0C0B1A2CA2E5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AA6FD39A-719E-31E5-C6C5-13D2284632FB}"/>
                </a:ext>
              </a:extLst>
            </p:cNvPr>
            <p:cNvSpPr txBox="1"/>
            <p:nvPr/>
          </p:nvSpPr>
          <p:spPr>
            <a:xfrm>
              <a:off x="2250299" y="220846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busca</a:t>
              </a:r>
            </a:p>
          </p:txBody>
        </p:sp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78ECAB5E-C3CF-DC98-5F94-E57ECA087E97}"/>
              </a:ext>
            </a:extLst>
          </p:cNvPr>
          <p:cNvGrpSpPr/>
          <p:nvPr/>
        </p:nvGrpSpPr>
        <p:grpSpPr>
          <a:xfrm>
            <a:off x="5717497" y="2049084"/>
            <a:ext cx="4169067" cy="850074"/>
            <a:chOff x="1126833" y="2043095"/>
            <a:chExt cx="4169067" cy="850074"/>
          </a:xfrm>
        </p:grpSpPr>
        <p:grpSp>
          <p:nvGrpSpPr>
            <p:cNvPr id="143" name="Agrupar 142">
              <a:extLst>
                <a:ext uri="{FF2B5EF4-FFF2-40B4-BE49-F238E27FC236}">
                  <a16:creationId xmlns:a16="http://schemas.microsoft.com/office/drawing/2014/main" id="{D46B495C-7995-14A0-2E9C-7AA79B84C8F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45" name="Elipse 144">
                <a:extLst>
                  <a:ext uri="{FF2B5EF4-FFF2-40B4-BE49-F238E27FC236}">
                    <a16:creationId xmlns:a16="http://schemas.microsoft.com/office/drawing/2014/main" id="{3A383DF8-D750-05C4-E337-6C8F917B31B8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46" name="CaixaDeTexto 145">
                <a:extLst>
                  <a:ext uri="{FF2B5EF4-FFF2-40B4-BE49-F238E27FC236}">
                    <a16:creationId xmlns:a16="http://schemas.microsoft.com/office/drawing/2014/main" id="{B49C40AF-BD84-3D6C-DDFB-846B6B04D40B}"/>
                  </a:ext>
                </a:extLst>
              </p:cNvPr>
              <p:cNvSpPr txBox="1"/>
              <p:nvPr/>
            </p:nvSpPr>
            <p:spPr>
              <a:xfrm>
                <a:off x="1324082" y="2114189"/>
                <a:ext cx="4555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4</a:t>
                </a:r>
              </a:p>
            </p:txBody>
          </p:sp>
        </p:grpSp>
        <p:sp>
          <p:nvSpPr>
            <p:cNvPr id="144" name="CaixaDeTexto 143">
              <a:extLst>
                <a:ext uri="{FF2B5EF4-FFF2-40B4-BE49-F238E27FC236}">
                  <a16:creationId xmlns:a16="http://schemas.microsoft.com/office/drawing/2014/main" id="{89D1F641-AC64-BEA3-4135-4343B8252FE6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chat</a:t>
              </a:r>
            </a:p>
          </p:txBody>
        </p:sp>
      </p:grpSp>
      <p:grpSp>
        <p:nvGrpSpPr>
          <p:cNvPr id="147" name="Agrupar 146">
            <a:extLst>
              <a:ext uri="{FF2B5EF4-FFF2-40B4-BE49-F238E27FC236}">
                <a16:creationId xmlns:a16="http://schemas.microsoft.com/office/drawing/2014/main" id="{16371FE1-6524-E849-9F5B-00D667E9B8FE}"/>
              </a:ext>
            </a:extLst>
          </p:cNvPr>
          <p:cNvGrpSpPr/>
          <p:nvPr/>
        </p:nvGrpSpPr>
        <p:grpSpPr>
          <a:xfrm>
            <a:off x="5717496" y="3340815"/>
            <a:ext cx="4169067" cy="850074"/>
            <a:chOff x="1126833" y="2043095"/>
            <a:chExt cx="4169067" cy="850074"/>
          </a:xfrm>
        </p:grpSpPr>
        <p:grpSp>
          <p:nvGrpSpPr>
            <p:cNvPr id="148" name="Agrupar 147">
              <a:extLst>
                <a:ext uri="{FF2B5EF4-FFF2-40B4-BE49-F238E27FC236}">
                  <a16:creationId xmlns:a16="http://schemas.microsoft.com/office/drawing/2014/main" id="{8F1781F3-BD16-6887-F921-E4EC7794F631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50" name="Elipse 149">
                <a:extLst>
                  <a:ext uri="{FF2B5EF4-FFF2-40B4-BE49-F238E27FC236}">
                    <a16:creationId xmlns:a16="http://schemas.microsoft.com/office/drawing/2014/main" id="{4AFBB454-CE16-D091-7E5A-645EC69E6BE7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1" name="CaixaDeTexto 150">
                <a:extLst>
                  <a:ext uri="{FF2B5EF4-FFF2-40B4-BE49-F238E27FC236}">
                    <a16:creationId xmlns:a16="http://schemas.microsoft.com/office/drawing/2014/main" id="{4E070B5B-722E-B3B3-FADD-702077B78CCA}"/>
                  </a:ext>
                </a:extLst>
              </p:cNvPr>
              <p:cNvSpPr txBox="1"/>
              <p:nvPr/>
            </p:nvSpPr>
            <p:spPr>
              <a:xfrm>
                <a:off x="1336105" y="2114189"/>
                <a:ext cx="43152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5</a:t>
                </a:r>
              </a:p>
            </p:txBody>
          </p:sp>
        </p:grpSp>
        <p:sp>
          <p:nvSpPr>
            <p:cNvPr id="149" name="CaixaDeTexto 148">
              <a:extLst>
                <a:ext uri="{FF2B5EF4-FFF2-40B4-BE49-F238E27FC236}">
                  <a16:creationId xmlns:a16="http://schemas.microsoft.com/office/drawing/2014/main" id="{16E7BB37-6168-76B6-1AC3-EEBE75F41BEA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anúncios</a:t>
              </a:r>
            </a:p>
          </p:txBody>
        </p:sp>
      </p:grpSp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75513BC7-CF25-7B61-4193-CFC41B9357A7}"/>
              </a:ext>
            </a:extLst>
          </p:cNvPr>
          <p:cNvGrpSpPr/>
          <p:nvPr/>
        </p:nvGrpSpPr>
        <p:grpSpPr>
          <a:xfrm>
            <a:off x="5717495" y="4632546"/>
            <a:ext cx="4169067" cy="850074"/>
            <a:chOff x="1126833" y="2043095"/>
            <a:chExt cx="4169067" cy="850074"/>
          </a:xfrm>
        </p:grpSpPr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A00C6615-116B-C57F-F80C-795BB574D3D5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55" name="Elipse 154">
                <a:extLst>
                  <a:ext uri="{FF2B5EF4-FFF2-40B4-BE49-F238E27FC236}">
                    <a16:creationId xmlns:a16="http://schemas.microsoft.com/office/drawing/2014/main" id="{4FA3A3BD-1073-6889-F97F-510E11AA782B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6" name="CaixaDeTexto 155">
                <a:extLst>
                  <a:ext uri="{FF2B5EF4-FFF2-40B4-BE49-F238E27FC236}">
                    <a16:creationId xmlns:a16="http://schemas.microsoft.com/office/drawing/2014/main" id="{69D47FBA-E5C2-7B19-9A3C-EB40309FC499}"/>
                  </a:ext>
                </a:extLst>
              </p:cNvPr>
              <p:cNvSpPr txBox="1"/>
              <p:nvPr/>
            </p:nvSpPr>
            <p:spPr>
              <a:xfrm>
                <a:off x="1323281" y="2114189"/>
                <a:ext cx="4571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6</a:t>
                </a:r>
              </a:p>
            </p:txBody>
          </p:sp>
        </p:grpSp>
        <p:sp>
          <p:nvSpPr>
            <p:cNvPr id="154" name="CaixaDeTexto 153">
              <a:extLst>
                <a:ext uri="{FF2B5EF4-FFF2-40B4-BE49-F238E27FC236}">
                  <a16:creationId xmlns:a16="http://schemas.microsoft.com/office/drawing/2014/main" id="{2FB46B85-A9DB-5FB5-0867-3F5FD6280554}"/>
                </a:ext>
              </a:extLst>
            </p:cNvPr>
            <p:cNvSpPr txBox="1"/>
            <p:nvPr/>
          </p:nvSpPr>
          <p:spPr>
            <a:xfrm>
              <a:off x="2250299" y="2209357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Configurar perfil</a:t>
              </a:r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33BAB47-4AB1-8E5C-2BCA-32C32B4E36E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375AC8B-6B1C-A311-E0FC-076649F2FCC3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5689BAD8-B36E-E193-73AC-BF4AF456F8B3}"/>
              </a:ext>
            </a:extLst>
          </p:cNvPr>
          <p:cNvSpPr/>
          <p:nvPr/>
        </p:nvSpPr>
        <p:spPr>
          <a:xfrm>
            <a:off x="3524251" y="7211872"/>
            <a:ext cx="5143500" cy="1197256"/>
          </a:xfrm>
          <a:prstGeom prst="roundRect">
            <a:avLst>
              <a:gd name="adj" fmla="val 28376"/>
            </a:avLst>
          </a:prstGeom>
          <a:gradFill>
            <a:gsLst>
              <a:gs pos="100000">
                <a:srgbClr val="E4EFD1">
                  <a:alpha val="5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80D928A-951F-4CDC-0DB5-55C4FB943918}"/>
              </a:ext>
            </a:extLst>
          </p:cNvPr>
          <p:cNvSpPr/>
          <p:nvPr/>
        </p:nvSpPr>
        <p:spPr>
          <a:xfrm>
            <a:off x="7954106" y="7751334"/>
            <a:ext cx="118332" cy="118332"/>
          </a:xfrm>
          <a:prstGeom prst="roundRect">
            <a:avLst>
              <a:gd name="adj" fmla="val 25183"/>
            </a:avLst>
          </a:prstGeom>
          <a:gradFill>
            <a:gsLst>
              <a:gs pos="100000">
                <a:srgbClr val="E4EFD1">
                  <a:alpha val="70000"/>
                </a:srgbClr>
              </a:gs>
              <a:gs pos="0">
                <a:schemeClr val="bg1">
                  <a:alpha val="5000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DD98DBE9-1065-B982-D8F2-A4B312952BD3}"/>
              </a:ext>
            </a:extLst>
          </p:cNvPr>
          <p:cNvGrpSpPr/>
          <p:nvPr/>
        </p:nvGrpSpPr>
        <p:grpSpPr>
          <a:xfrm>
            <a:off x="3755850" y="7453028"/>
            <a:ext cx="718632" cy="682750"/>
            <a:chOff x="3305430" y="2931300"/>
            <a:chExt cx="802049" cy="762000"/>
          </a:xfrm>
          <a:solidFill>
            <a:schemeClr val="bg1"/>
          </a:solidFill>
        </p:grpSpPr>
        <p:sp>
          <p:nvSpPr>
            <p:cNvPr id="43" name="Gráfico 9" descr="Lupa com preenchimento sólido">
              <a:extLst>
                <a:ext uri="{FF2B5EF4-FFF2-40B4-BE49-F238E27FC236}">
                  <a16:creationId xmlns:a16="http://schemas.microsoft.com/office/drawing/2014/main" id="{A741B7AE-0C85-BF47-071D-C26A5ECE468D}"/>
                </a:ext>
              </a:extLst>
            </p:cNvPr>
            <p:cNvSpPr/>
            <p:nvPr/>
          </p:nvSpPr>
          <p:spPr>
            <a:xfrm flipH="1">
              <a:off x="3305430" y="3157556"/>
              <a:ext cx="528585" cy="528637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D558C90F-9963-0EEA-C677-4B433EEB323D}"/>
                </a:ext>
              </a:extLst>
            </p:cNvPr>
            <p:cNvGrpSpPr/>
            <p:nvPr/>
          </p:nvGrpSpPr>
          <p:grpSpPr>
            <a:xfrm>
              <a:off x="3516929" y="2931300"/>
              <a:ext cx="590550" cy="762000"/>
              <a:chOff x="3085129" y="2893200"/>
              <a:chExt cx="590550" cy="762000"/>
            </a:xfrm>
            <a:grpFill/>
          </p:grpSpPr>
          <p:sp>
            <p:nvSpPr>
              <p:cNvPr id="45" name="Forma Livre: Forma 44">
                <a:extLst>
                  <a:ext uri="{FF2B5EF4-FFF2-40B4-BE49-F238E27FC236}">
                    <a16:creationId xmlns:a16="http://schemas.microsoft.com/office/drawing/2014/main" id="{515CD342-6635-15D1-925B-429EB10368CD}"/>
                  </a:ext>
                </a:extLst>
              </p:cNvPr>
              <p:cNvSpPr/>
              <p:nvPr/>
            </p:nvSpPr>
            <p:spPr>
              <a:xfrm>
                <a:off x="3085129" y="2893200"/>
                <a:ext cx="590550" cy="762000"/>
              </a:xfrm>
              <a:custGeom>
                <a:avLst/>
                <a:gdLst>
                  <a:gd name="connsiteX0" fmla="*/ 57150 w 590550"/>
                  <a:gd name="connsiteY0" fmla="*/ 704850 h 762000"/>
                  <a:gd name="connsiteX1" fmla="*/ 57150 w 590550"/>
                  <a:gd name="connsiteY1" fmla="*/ 57150 h 762000"/>
                  <a:gd name="connsiteX2" fmla="*/ 295275 w 590550"/>
                  <a:gd name="connsiteY2" fmla="*/ 57150 h 762000"/>
                  <a:gd name="connsiteX3" fmla="*/ 295275 w 590550"/>
                  <a:gd name="connsiteY3" fmla="*/ 257175 h 762000"/>
                  <a:gd name="connsiteX4" fmla="*/ 533400 w 590550"/>
                  <a:gd name="connsiteY4" fmla="*/ 257175 h 762000"/>
                  <a:gd name="connsiteX5" fmla="*/ 533400 w 590550"/>
                  <a:gd name="connsiteY5" fmla="*/ 704850 h 762000"/>
                  <a:gd name="connsiteX6" fmla="*/ 57150 w 590550"/>
                  <a:gd name="connsiteY6" fmla="*/ 704850 h 762000"/>
                  <a:gd name="connsiteX7" fmla="*/ 352425 w 590550"/>
                  <a:gd name="connsiteY7" fmla="*/ 80963 h 762000"/>
                  <a:gd name="connsiteX8" fmla="*/ 471488 w 590550"/>
                  <a:gd name="connsiteY8" fmla="*/ 200025 h 762000"/>
                  <a:gd name="connsiteX9" fmla="*/ 352425 w 590550"/>
                  <a:gd name="connsiteY9" fmla="*/ 200025 h 762000"/>
                  <a:gd name="connsiteX10" fmla="*/ 352425 w 590550"/>
                  <a:gd name="connsiteY10" fmla="*/ 80963 h 762000"/>
                  <a:gd name="connsiteX11" fmla="*/ 352425 w 590550"/>
                  <a:gd name="connsiteY11" fmla="*/ 0 h 762000"/>
                  <a:gd name="connsiteX12" fmla="*/ 0 w 590550"/>
                  <a:gd name="connsiteY12" fmla="*/ 0 h 762000"/>
                  <a:gd name="connsiteX13" fmla="*/ 0 w 590550"/>
                  <a:gd name="connsiteY13" fmla="*/ 762000 h 762000"/>
                  <a:gd name="connsiteX14" fmla="*/ 590550 w 590550"/>
                  <a:gd name="connsiteY14" fmla="*/ 762000 h 762000"/>
                  <a:gd name="connsiteX15" fmla="*/ 590550 w 590550"/>
                  <a:gd name="connsiteY15" fmla="*/ 209550 h 762000"/>
                  <a:gd name="connsiteX16" fmla="*/ 352425 w 590550"/>
                  <a:gd name="connsiteY16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0550" h="762000">
                    <a:moveTo>
                      <a:pt x="57150" y="704850"/>
                    </a:moveTo>
                    <a:lnTo>
                      <a:pt x="57150" y="57150"/>
                    </a:lnTo>
                    <a:lnTo>
                      <a:pt x="295275" y="57150"/>
                    </a:lnTo>
                    <a:lnTo>
                      <a:pt x="295275" y="257175"/>
                    </a:lnTo>
                    <a:lnTo>
                      <a:pt x="533400" y="257175"/>
                    </a:lnTo>
                    <a:lnTo>
                      <a:pt x="533400" y="704850"/>
                    </a:lnTo>
                    <a:lnTo>
                      <a:pt x="57150" y="704850"/>
                    </a:lnTo>
                    <a:close/>
                    <a:moveTo>
                      <a:pt x="352425" y="80963"/>
                    </a:moveTo>
                    <a:lnTo>
                      <a:pt x="471488" y="200025"/>
                    </a:lnTo>
                    <a:lnTo>
                      <a:pt x="352425" y="200025"/>
                    </a:lnTo>
                    <a:lnTo>
                      <a:pt x="352425" y="80963"/>
                    </a:lnTo>
                    <a:close/>
                    <a:moveTo>
                      <a:pt x="352425" y="0"/>
                    </a:moveTo>
                    <a:lnTo>
                      <a:pt x="0" y="0"/>
                    </a:lnTo>
                    <a:lnTo>
                      <a:pt x="0" y="762000"/>
                    </a:lnTo>
                    <a:lnTo>
                      <a:pt x="590550" y="762000"/>
                    </a:lnTo>
                    <a:lnTo>
                      <a:pt x="590550" y="209550"/>
                    </a:lnTo>
                    <a:lnTo>
                      <a:pt x="35242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6" name="Forma Livre: Forma 45">
                <a:extLst>
                  <a:ext uri="{FF2B5EF4-FFF2-40B4-BE49-F238E27FC236}">
                    <a16:creationId xmlns:a16="http://schemas.microsoft.com/office/drawing/2014/main" id="{ACC6F877-B0A9-B1BD-52EC-17040D559924}"/>
                  </a:ext>
                </a:extLst>
              </p:cNvPr>
              <p:cNvSpPr/>
              <p:nvPr/>
            </p:nvSpPr>
            <p:spPr>
              <a:xfrm>
                <a:off x="3199429" y="32456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7" name="Forma Livre: Forma 46">
                <a:extLst>
                  <a:ext uri="{FF2B5EF4-FFF2-40B4-BE49-F238E27FC236}">
                    <a16:creationId xmlns:a16="http://schemas.microsoft.com/office/drawing/2014/main" id="{98556898-1C0D-1312-2C11-FA2A065B679B}"/>
                  </a:ext>
                </a:extLst>
              </p:cNvPr>
              <p:cNvSpPr/>
              <p:nvPr/>
            </p:nvSpPr>
            <p:spPr>
              <a:xfrm>
                <a:off x="3199429" y="3169425"/>
                <a:ext cx="123825" cy="38100"/>
              </a:xfrm>
              <a:custGeom>
                <a:avLst/>
                <a:gdLst>
                  <a:gd name="connsiteX0" fmla="*/ 0 w 123825"/>
                  <a:gd name="connsiteY0" fmla="*/ 0 h 38100"/>
                  <a:gd name="connsiteX1" fmla="*/ 123825 w 123825"/>
                  <a:gd name="connsiteY1" fmla="*/ 0 h 38100"/>
                  <a:gd name="connsiteX2" fmla="*/ 123825 w 123825"/>
                  <a:gd name="connsiteY2" fmla="*/ 38100 h 38100"/>
                  <a:gd name="connsiteX3" fmla="*/ 0 w 123825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825" h="38100">
                    <a:moveTo>
                      <a:pt x="0" y="0"/>
                    </a:moveTo>
                    <a:lnTo>
                      <a:pt x="123825" y="0"/>
                    </a:lnTo>
                    <a:lnTo>
                      <a:pt x="123825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8" name="Forma Livre: Forma 47">
                <a:extLst>
                  <a:ext uri="{FF2B5EF4-FFF2-40B4-BE49-F238E27FC236}">
                    <a16:creationId xmlns:a16="http://schemas.microsoft.com/office/drawing/2014/main" id="{41B72578-0FB1-2284-7EDE-DAE30D1DA521}"/>
                  </a:ext>
                </a:extLst>
              </p:cNvPr>
              <p:cNvSpPr/>
              <p:nvPr/>
            </p:nvSpPr>
            <p:spPr>
              <a:xfrm>
                <a:off x="3199429" y="33218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49" name="Forma Livre: Forma 48">
                <a:extLst>
                  <a:ext uri="{FF2B5EF4-FFF2-40B4-BE49-F238E27FC236}">
                    <a16:creationId xmlns:a16="http://schemas.microsoft.com/office/drawing/2014/main" id="{9EAFF51C-7B08-6638-3C0D-DA87FE92855B}"/>
                  </a:ext>
                </a:extLst>
              </p:cNvPr>
              <p:cNvSpPr/>
              <p:nvPr/>
            </p:nvSpPr>
            <p:spPr>
              <a:xfrm>
                <a:off x="3199429" y="33980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  <p:sp>
            <p:nvSpPr>
              <p:cNvPr id="50" name="Forma Livre: Forma 49">
                <a:extLst>
                  <a:ext uri="{FF2B5EF4-FFF2-40B4-BE49-F238E27FC236}">
                    <a16:creationId xmlns:a16="http://schemas.microsoft.com/office/drawing/2014/main" id="{B1B66759-9DD2-AF34-D3EB-2521E003D587}"/>
                  </a:ext>
                </a:extLst>
              </p:cNvPr>
              <p:cNvSpPr/>
              <p:nvPr/>
            </p:nvSpPr>
            <p:spPr>
              <a:xfrm>
                <a:off x="3199429" y="3474225"/>
                <a:ext cx="361950" cy="38100"/>
              </a:xfrm>
              <a:custGeom>
                <a:avLst/>
                <a:gdLst>
                  <a:gd name="connsiteX0" fmla="*/ 0 w 361950"/>
                  <a:gd name="connsiteY0" fmla="*/ 0 h 38100"/>
                  <a:gd name="connsiteX1" fmla="*/ 361950 w 361950"/>
                  <a:gd name="connsiteY1" fmla="*/ 0 h 38100"/>
                  <a:gd name="connsiteX2" fmla="*/ 361950 w 361950"/>
                  <a:gd name="connsiteY2" fmla="*/ 38100 h 38100"/>
                  <a:gd name="connsiteX3" fmla="*/ 0 w 361950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1950" h="38100">
                    <a:moveTo>
                      <a:pt x="0" y="0"/>
                    </a:moveTo>
                    <a:lnTo>
                      <a:pt x="361950" y="0"/>
                    </a:lnTo>
                    <a:lnTo>
                      <a:pt x="36195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/>
              </a:p>
            </p:txBody>
          </p:sp>
        </p:grpSp>
      </p:grpSp>
      <p:pic>
        <p:nvPicPr>
          <p:cNvPr id="51" name="Gráfico 50" descr="Peças de quebra-cabeça com preenchimento sólido">
            <a:extLst>
              <a:ext uri="{FF2B5EF4-FFF2-40B4-BE49-F238E27FC236}">
                <a16:creationId xmlns:a16="http://schemas.microsoft.com/office/drawing/2014/main" id="{BDEE7917-0626-06AB-F332-02B1FD91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7038" y="7323883"/>
            <a:ext cx="941040" cy="941040"/>
          </a:xfrm>
          <a:prstGeom prst="rect">
            <a:avLst/>
          </a:prstGeom>
        </p:spPr>
      </p:pic>
      <p:pic>
        <p:nvPicPr>
          <p:cNvPr id="52" name="Gráfico 51" descr="Internet das Coisas com preenchimento sólido">
            <a:extLst>
              <a:ext uri="{FF2B5EF4-FFF2-40B4-BE49-F238E27FC236}">
                <a16:creationId xmlns:a16="http://schemas.microsoft.com/office/drawing/2014/main" id="{386B23D6-7346-B576-F52B-64F712F8D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5577" y="7384116"/>
            <a:ext cx="820574" cy="820574"/>
          </a:xfrm>
          <a:prstGeom prst="rect">
            <a:avLst/>
          </a:prstGeom>
        </p:spPr>
      </p:pic>
      <p:pic>
        <p:nvPicPr>
          <p:cNvPr id="53" name="Gráfico 52" descr="Programador com preenchimento sólido">
            <a:extLst>
              <a:ext uri="{FF2B5EF4-FFF2-40B4-BE49-F238E27FC236}">
                <a16:creationId xmlns:a16="http://schemas.microsoft.com/office/drawing/2014/main" id="{705223A6-C9CD-1EC9-3D69-9C56D68EF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1981" y="7425624"/>
            <a:ext cx="737558" cy="7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4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2C7F3-64DB-5FF1-0599-454A5EFB6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55382C07-7358-5FD1-ACED-08735CB3F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FC41B84B-8573-0FC2-300F-405742591DEF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08BA70E-AC1C-022F-1DC0-6750B62E97F4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6350AA1-005D-1D92-3457-360173645B2E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A555811-6CBD-1031-DADA-B058373E25C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4CFE68A-6C93-8047-D1F3-1479295D8153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74C435-88A7-A869-646D-4E18D450290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5648857-A588-A46F-4DC3-03BDC686CC06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E74F6606-7681-CB57-6B9A-2B2BC4FC6104}"/>
              </a:ext>
            </a:extLst>
          </p:cNvPr>
          <p:cNvGrpSpPr/>
          <p:nvPr/>
        </p:nvGrpSpPr>
        <p:grpSpPr>
          <a:xfrm rot="2700000">
            <a:off x="789940" y="7696325"/>
            <a:ext cx="10795000" cy="10799829"/>
            <a:chOff x="789940" y="2413125"/>
            <a:chExt cx="10795000" cy="10799829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BB89F592-A836-516B-3183-42C526D996A8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84E00B5D-B1CB-3A38-D705-B50E65DE9FF7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D38729B9-676B-FF57-42DC-898057BEEBBA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4139E52A-61C7-E526-704C-36FFEB882CE0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Elipse 61">
              <a:extLst>
                <a:ext uri="{FF2B5EF4-FFF2-40B4-BE49-F238E27FC236}">
                  <a16:creationId xmlns:a16="http://schemas.microsoft.com/office/drawing/2014/main" id="{BC246636-93BC-A950-3C6C-1736439814B2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4521FEE3-1490-0167-8034-8368C48B82E1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Elipse 63">
              <a:extLst>
                <a:ext uri="{FF2B5EF4-FFF2-40B4-BE49-F238E27FC236}">
                  <a16:creationId xmlns:a16="http://schemas.microsoft.com/office/drawing/2014/main" id="{3019EC57-C3A9-E0DE-45D7-A1BABC35AF9E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EDA4F7BA-F908-11F1-30ED-681ED517FB88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66" name="Imagem 65">
            <a:extLst>
              <a:ext uri="{FF2B5EF4-FFF2-40B4-BE49-F238E27FC236}">
                <a16:creationId xmlns:a16="http://schemas.microsoft.com/office/drawing/2014/main" id="{5D4ABE46-0ACA-C5B6-C046-7125C152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178" y="9456135"/>
            <a:ext cx="965200" cy="1103084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DDC98390-BC7E-150B-DDCE-54500B865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001" y="12591705"/>
            <a:ext cx="963358" cy="110098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CD8BD111-EAAD-0133-9799-7A0A6BFB2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898" y="8082043"/>
            <a:ext cx="1103084" cy="110308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5DB3A9C-BE27-15E1-CA57-092177D35C85}"/>
              </a:ext>
            </a:extLst>
          </p:cNvPr>
          <p:cNvSpPr txBox="1"/>
          <p:nvPr/>
        </p:nvSpPr>
        <p:spPr>
          <a:xfrm>
            <a:off x="-9534080" y="958879"/>
            <a:ext cx="3738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 Funcionais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70EC26B-B29A-D489-3ADE-923F5DD1BF46}"/>
              </a:ext>
            </a:extLst>
          </p:cNvPr>
          <p:cNvGrpSpPr/>
          <p:nvPr/>
        </p:nvGrpSpPr>
        <p:grpSpPr>
          <a:xfrm>
            <a:off x="-9410547" y="2024316"/>
            <a:ext cx="4169067" cy="954107"/>
            <a:chOff x="1126833" y="2024316"/>
            <a:chExt cx="4169067" cy="954107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B2C832A1-F40C-34AF-6F86-2FDA20AE7936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DC7BC365-0503-7935-7C19-12F2B5494B6B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AA39C0B-258E-57B2-D67A-B53D8C5590A4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04D1ACB-68CB-783A-27CE-126AD01239CA}"/>
                </a:ext>
              </a:extLst>
            </p:cNvPr>
            <p:cNvSpPr txBox="1"/>
            <p:nvPr/>
          </p:nvSpPr>
          <p:spPr>
            <a:xfrm>
              <a:off x="2250299" y="2024316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Cadastro e login de usuários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3C601B7-CFDF-3F5C-BC5E-36F4ABA1DF9B}"/>
              </a:ext>
            </a:extLst>
          </p:cNvPr>
          <p:cNvGrpSpPr/>
          <p:nvPr/>
        </p:nvGrpSpPr>
        <p:grpSpPr>
          <a:xfrm>
            <a:off x="-9410548" y="3334826"/>
            <a:ext cx="4169067" cy="850074"/>
            <a:chOff x="1126833" y="2043095"/>
            <a:chExt cx="4169067" cy="850074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87CAC65-B04D-A3F8-0A22-08B71AC12280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3B980A25-1D15-D8C5-A5B7-B577C9E822C1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D2F7BD7-6E41-4878-9479-95E9BD4CE503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486558A-9950-A85A-8BCF-E34E9EF278BF}"/>
                </a:ext>
              </a:extLst>
            </p:cNvPr>
            <p:cNvSpPr txBox="1"/>
            <p:nvPr/>
          </p:nvSpPr>
          <p:spPr>
            <a:xfrm>
              <a:off x="2250299" y="221481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Cadastro de veículos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E383D73-4097-F1C1-A903-AC8D59BD54B2}"/>
              </a:ext>
            </a:extLst>
          </p:cNvPr>
          <p:cNvGrpSpPr/>
          <p:nvPr/>
        </p:nvGrpSpPr>
        <p:grpSpPr>
          <a:xfrm>
            <a:off x="-9410549" y="4626557"/>
            <a:ext cx="4169067" cy="850074"/>
            <a:chOff x="1126833" y="2043095"/>
            <a:chExt cx="4169067" cy="850074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7AD1DC9B-6536-8CBC-3957-15B56A8B9999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24" name="Elipse 23">
                <a:extLst>
                  <a:ext uri="{FF2B5EF4-FFF2-40B4-BE49-F238E27FC236}">
                    <a16:creationId xmlns:a16="http://schemas.microsoft.com/office/drawing/2014/main" id="{22565EE1-9B31-D9FF-AD3F-695E27B8D81B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5D67576-82A6-2D0F-CF84-EFEBA4F5B7DC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E79A781-66ED-A301-E682-C551C0E0366C}"/>
                </a:ext>
              </a:extLst>
            </p:cNvPr>
            <p:cNvSpPr txBox="1"/>
            <p:nvPr/>
          </p:nvSpPr>
          <p:spPr>
            <a:xfrm>
              <a:off x="2250299" y="220846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busca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652CBEC-294D-7DF5-0B14-58406DB4BFDC}"/>
              </a:ext>
            </a:extLst>
          </p:cNvPr>
          <p:cNvGrpSpPr/>
          <p:nvPr/>
        </p:nvGrpSpPr>
        <p:grpSpPr>
          <a:xfrm>
            <a:off x="-4819883" y="2049084"/>
            <a:ext cx="4169067" cy="850074"/>
            <a:chOff x="1126833" y="2043095"/>
            <a:chExt cx="4169067" cy="850074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41A53428-E4A4-F56A-D00E-9726727DA2C9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F3C8536D-1CA6-449D-00D7-0E0266A996C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D2EDC37F-1A52-AC22-557C-8F6FDFE2149B}"/>
                  </a:ext>
                </a:extLst>
              </p:cNvPr>
              <p:cNvSpPr txBox="1"/>
              <p:nvPr/>
            </p:nvSpPr>
            <p:spPr>
              <a:xfrm>
                <a:off x="1324082" y="2114189"/>
                <a:ext cx="4555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4</a:t>
                </a:r>
              </a:p>
            </p:txBody>
          </p:sp>
        </p:grp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1083C83C-B64B-85B9-6616-6C49C48AFAE8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chat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015EBDC8-4F43-2E11-EE6C-279D1D0FCFD5}"/>
              </a:ext>
            </a:extLst>
          </p:cNvPr>
          <p:cNvGrpSpPr/>
          <p:nvPr/>
        </p:nvGrpSpPr>
        <p:grpSpPr>
          <a:xfrm>
            <a:off x="-4819884" y="3340815"/>
            <a:ext cx="4169067" cy="850074"/>
            <a:chOff x="1126833" y="2043095"/>
            <a:chExt cx="4169067" cy="850074"/>
          </a:xfrm>
        </p:grpSpPr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F3C873C0-0500-F6F7-F874-2C6949F6CDC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0E6D7CB9-B93A-D8A4-6A8B-E33EFDFD7018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79EEE4EE-99AD-F28B-AB02-1E3D0FF5F71C}"/>
                  </a:ext>
                </a:extLst>
              </p:cNvPr>
              <p:cNvSpPr txBox="1"/>
              <p:nvPr/>
            </p:nvSpPr>
            <p:spPr>
              <a:xfrm>
                <a:off x="1336105" y="2114189"/>
                <a:ext cx="43152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5</a:t>
                </a:r>
              </a:p>
            </p:txBody>
          </p:sp>
        </p:grp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D2C23924-CC9C-02B5-04B2-2C1E15DF4A89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de anúncios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D8827B6-2C43-FFEB-2951-0EE510DCBF20}"/>
              </a:ext>
            </a:extLst>
          </p:cNvPr>
          <p:cNvGrpSpPr/>
          <p:nvPr/>
        </p:nvGrpSpPr>
        <p:grpSpPr>
          <a:xfrm>
            <a:off x="-4819885" y="4632546"/>
            <a:ext cx="4169067" cy="850074"/>
            <a:chOff x="1126833" y="2043095"/>
            <a:chExt cx="4169067" cy="850074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032BA98-7E1C-D244-4F72-840562F6FA8D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BA9B6BC3-5718-D268-EC84-B834D01102B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DC345104-0175-F55E-6FB2-2FBE89F71DF3}"/>
                  </a:ext>
                </a:extLst>
              </p:cNvPr>
              <p:cNvSpPr txBox="1"/>
              <p:nvPr/>
            </p:nvSpPr>
            <p:spPr>
              <a:xfrm>
                <a:off x="1323281" y="2114189"/>
                <a:ext cx="4571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6</a:t>
                </a:r>
              </a:p>
            </p:txBody>
          </p: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9BC4EA9-0FF0-B514-DF19-705E865C0466}"/>
                </a:ext>
              </a:extLst>
            </p:cNvPr>
            <p:cNvSpPr txBox="1"/>
            <p:nvPr/>
          </p:nvSpPr>
          <p:spPr>
            <a:xfrm>
              <a:off x="2250299" y="2209357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Configurar perfil</a:t>
              </a:r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FB405A1-A089-7480-4358-1555327B0F19}"/>
              </a:ext>
            </a:extLst>
          </p:cNvPr>
          <p:cNvSpPr txBox="1"/>
          <p:nvPr/>
        </p:nvSpPr>
        <p:spPr>
          <a:xfrm>
            <a:off x="1003300" y="958879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 Não Funcionais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8699036-03D8-B858-A560-68FFEEEE5466}"/>
              </a:ext>
            </a:extLst>
          </p:cNvPr>
          <p:cNvGrpSpPr/>
          <p:nvPr/>
        </p:nvGrpSpPr>
        <p:grpSpPr>
          <a:xfrm>
            <a:off x="1126833" y="2024316"/>
            <a:ext cx="4169067" cy="954107"/>
            <a:chOff x="1126833" y="2024316"/>
            <a:chExt cx="4169067" cy="954107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0F78F5AE-7A0E-A6D5-3BC0-D0EFEC6FE51F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47" name="Elipse 46">
                <a:extLst>
                  <a:ext uri="{FF2B5EF4-FFF2-40B4-BE49-F238E27FC236}">
                    <a16:creationId xmlns:a16="http://schemas.microsoft.com/office/drawing/2014/main" id="{57C5C885-02C7-6248-CFEC-B1DBDFE10A7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0BD37929-F7BD-514A-C3F9-1E0F7CEA6873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1D4D7812-1B41-A547-56E7-27810F27375A}"/>
                </a:ext>
              </a:extLst>
            </p:cNvPr>
            <p:cNvSpPr txBox="1"/>
            <p:nvPr/>
          </p:nvSpPr>
          <p:spPr>
            <a:xfrm>
              <a:off x="2250299" y="2024316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responsiva com todas as telas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AB2839D-808A-9186-C360-3E44DCF965FB}"/>
              </a:ext>
            </a:extLst>
          </p:cNvPr>
          <p:cNvGrpSpPr/>
          <p:nvPr/>
        </p:nvGrpSpPr>
        <p:grpSpPr>
          <a:xfrm>
            <a:off x="1126832" y="3334826"/>
            <a:ext cx="4169067" cy="850074"/>
            <a:chOff x="1126833" y="2043095"/>
            <a:chExt cx="4169067" cy="850074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703DCC99-2CEE-7B93-81F7-459C16CE6F67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033BF47B-55FE-3B01-C5A4-0A39B74EA8F1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9" name="CaixaDeTexto 68">
                <a:extLst>
                  <a:ext uri="{FF2B5EF4-FFF2-40B4-BE49-F238E27FC236}">
                    <a16:creationId xmlns:a16="http://schemas.microsoft.com/office/drawing/2014/main" id="{9053277F-2E5E-CC2F-DA69-56DB5113CD93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2082461-12A6-9BF8-2F33-0A2D613ECED4}"/>
                </a:ext>
              </a:extLst>
            </p:cNvPr>
            <p:cNvSpPr txBox="1"/>
            <p:nvPr/>
          </p:nvSpPr>
          <p:spPr>
            <a:xfrm>
              <a:off x="2250299" y="221481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Carregamento rápido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68ACEF5-5621-EFFA-D013-FCF9740B1572}"/>
              </a:ext>
            </a:extLst>
          </p:cNvPr>
          <p:cNvGrpSpPr/>
          <p:nvPr/>
        </p:nvGrpSpPr>
        <p:grpSpPr>
          <a:xfrm>
            <a:off x="1126831" y="4626557"/>
            <a:ext cx="4169067" cy="850074"/>
            <a:chOff x="1126833" y="2043095"/>
            <a:chExt cx="4169067" cy="850074"/>
          </a:xfrm>
        </p:grpSpPr>
        <p:grpSp>
          <p:nvGrpSpPr>
            <p:cNvPr id="71" name="Agrupar 70">
              <a:extLst>
                <a:ext uri="{FF2B5EF4-FFF2-40B4-BE49-F238E27FC236}">
                  <a16:creationId xmlns:a16="http://schemas.microsoft.com/office/drawing/2014/main" id="{39C6D617-CA47-685F-7361-BE14DC8BFC25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3" name="Elipse 72">
                <a:extLst>
                  <a:ext uri="{FF2B5EF4-FFF2-40B4-BE49-F238E27FC236}">
                    <a16:creationId xmlns:a16="http://schemas.microsoft.com/office/drawing/2014/main" id="{15B3AA66-BD15-6939-BDD5-F49D7EECE827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4" name="CaixaDeTexto 73">
                <a:extLst>
                  <a:ext uri="{FF2B5EF4-FFF2-40B4-BE49-F238E27FC236}">
                    <a16:creationId xmlns:a16="http://schemas.microsoft.com/office/drawing/2014/main" id="{E6D108F6-895F-59D5-065D-66C4ACD94772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72" name="CaixaDeTexto 71">
              <a:extLst>
                <a:ext uri="{FF2B5EF4-FFF2-40B4-BE49-F238E27FC236}">
                  <a16:creationId xmlns:a16="http://schemas.microsoft.com/office/drawing/2014/main" id="{6C4034E3-9725-76FA-212C-7EEA8CEB62D5}"/>
                </a:ext>
              </a:extLst>
            </p:cNvPr>
            <p:cNvSpPr txBox="1"/>
            <p:nvPr/>
          </p:nvSpPr>
          <p:spPr>
            <a:xfrm>
              <a:off x="2250299" y="220846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estável</a:t>
              </a:r>
            </a:p>
          </p:txBody>
        </p: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EEE744E8-44B4-BCF6-15DE-CB5FD0EFC8C5}"/>
              </a:ext>
            </a:extLst>
          </p:cNvPr>
          <p:cNvGrpSpPr/>
          <p:nvPr/>
        </p:nvGrpSpPr>
        <p:grpSpPr>
          <a:xfrm>
            <a:off x="5717497" y="2047926"/>
            <a:ext cx="4169067" cy="954107"/>
            <a:chOff x="1126833" y="2041937"/>
            <a:chExt cx="4169067" cy="954107"/>
          </a:xfrm>
        </p:grpSpPr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83000979-3358-1B25-C9B7-AE980FAC297D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8" name="Elipse 77">
                <a:extLst>
                  <a:ext uri="{FF2B5EF4-FFF2-40B4-BE49-F238E27FC236}">
                    <a16:creationId xmlns:a16="http://schemas.microsoft.com/office/drawing/2014/main" id="{D1520C22-1F13-1D05-144E-F682696A0527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67C2FE52-8429-A800-864F-76632BC0EC42}"/>
                  </a:ext>
                </a:extLst>
              </p:cNvPr>
              <p:cNvSpPr txBox="1"/>
              <p:nvPr/>
            </p:nvSpPr>
            <p:spPr>
              <a:xfrm>
                <a:off x="1324082" y="2114189"/>
                <a:ext cx="4555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4</a:t>
                </a:r>
              </a:p>
            </p:txBody>
          </p:sp>
        </p:grp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689B3382-1C97-221A-7BD2-E7B8C1B6250A}"/>
                </a:ext>
              </a:extLst>
            </p:cNvPr>
            <p:cNvSpPr txBox="1"/>
            <p:nvPr/>
          </p:nvSpPr>
          <p:spPr>
            <a:xfrm>
              <a:off x="2250299" y="2041937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Banco de dados seguro e confiável</a:t>
              </a:r>
            </a:p>
          </p:txBody>
        </p:sp>
      </p:grp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B730252D-DD43-6BF6-1727-418A079D5614}"/>
              </a:ext>
            </a:extLst>
          </p:cNvPr>
          <p:cNvGrpSpPr/>
          <p:nvPr/>
        </p:nvGrpSpPr>
        <p:grpSpPr>
          <a:xfrm>
            <a:off x="5717496" y="3340815"/>
            <a:ext cx="4169067" cy="850074"/>
            <a:chOff x="1126833" y="2043095"/>
            <a:chExt cx="4169067" cy="850074"/>
          </a:xfrm>
        </p:grpSpPr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808A81F7-F3F8-5604-B75C-3320E82421D2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83" name="Elipse 82">
                <a:extLst>
                  <a:ext uri="{FF2B5EF4-FFF2-40B4-BE49-F238E27FC236}">
                    <a16:creationId xmlns:a16="http://schemas.microsoft.com/office/drawing/2014/main" id="{B4C48194-25C2-6B5E-ED04-0B274722EEF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4" name="CaixaDeTexto 83">
                <a:extLst>
                  <a:ext uri="{FF2B5EF4-FFF2-40B4-BE49-F238E27FC236}">
                    <a16:creationId xmlns:a16="http://schemas.microsoft.com/office/drawing/2014/main" id="{9BC0F8F4-F465-CDC7-C444-A38A6F179FB5}"/>
                  </a:ext>
                </a:extLst>
              </p:cNvPr>
              <p:cNvSpPr txBox="1"/>
              <p:nvPr/>
            </p:nvSpPr>
            <p:spPr>
              <a:xfrm>
                <a:off x="1336105" y="2114189"/>
                <a:ext cx="43152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5</a:t>
                </a:r>
              </a:p>
            </p:txBody>
          </p:sp>
        </p:grpSp>
        <p:sp>
          <p:nvSpPr>
            <p:cNvPr id="82" name="CaixaDeTexto 81">
              <a:extLst>
                <a:ext uri="{FF2B5EF4-FFF2-40B4-BE49-F238E27FC236}">
                  <a16:creationId xmlns:a16="http://schemas.microsoft.com/office/drawing/2014/main" id="{295CCB6D-2B9A-DA2E-F63F-F925BFA0611F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Fácil manutenção</a:t>
              </a:r>
            </a:p>
          </p:txBody>
        </p: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6FD96F9B-4E3D-5AAD-5932-1BAE2D9E75A1}"/>
              </a:ext>
            </a:extLst>
          </p:cNvPr>
          <p:cNvGrpSpPr/>
          <p:nvPr/>
        </p:nvGrpSpPr>
        <p:grpSpPr>
          <a:xfrm>
            <a:off x="5717495" y="4632546"/>
            <a:ext cx="4169067" cy="850074"/>
            <a:chOff x="1126833" y="2043095"/>
            <a:chExt cx="4169067" cy="850074"/>
          </a:xfrm>
        </p:grpSpPr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B49B56F6-501D-E292-7A9F-5142E6CC33CF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82DB32CE-7A1C-BC28-D0FC-F4CE32384A05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9" name="CaixaDeTexto 88">
                <a:extLst>
                  <a:ext uri="{FF2B5EF4-FFF2-40B4-BE49-F238E27FC236}">
                    <a16:creationId xmlns:a16="http://schemas.microsoft.com/office/drawing/2014/main" id="{6DCCCBE3-5CD0-980B-FF69-BDD9D9539506}"/>
                  </a:ext>
                </a:extLst>
              </p:cNvPr>
              <p:cNvSpPr txBox="1"/>
              <p:nvPr/>
            </p:nvSpPr>
            <p:spPr>
              <a:xfrm>
                <a:off x="1323281" y="2114189"/>
                <a:ext cx="4571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6</a:t>
                </a:r>
              </a:p>
            </p:txBody>
          </p:sp>
        </p:grp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11D027C4-E528-4EAD-CCD0-ECD8180F0F2B}"/>
                </a:ext>
              </a:extLst>
            </p:cNvPr>
            <p:cNvSpPr txBox="1"/>
            <p:nvPr/>
          </p:nvSpPr>
          <p:spPr>
            <a:xfrm>
              <a:off x="2250299" y="2209357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Escalabilidade</a:t>
              </a:r>
            </a:p>
          </p:txBody>
        </p:sp>
      </p:grp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73B807C-61BF-C24C-3F0B-3C3C944B276F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67D1FF41-8E02-8336-083A-2FA7D1C90C0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173059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C9E1C7-B505-B334-C033-56294141B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1CCA82A-F5AD-88D2-736E-2DC92E29B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90039F1-8956-D1A6-A156-1F71DAC3A04C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C7721D4-3544-136F-4666-0D8A6B7999D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933F88-1F13-5F32-F207-061342350A37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4B1941F-413E-5B88-1E50-01209D812EAB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9865947-F28D-2FC3-7EAB-CAF5FEFF91E1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2A38A05-7A95-4D32-E0B1-F26A6BAEE110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6894C92-1336-8610-C657-961DCCC413D7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7D11CC2-8D7D-53C9-19B7-1A41AFCE79D3}"/>
              </a:ext>
            </a:extLst>
          </p:cNvPr>
          <p:cNvGrpSpPr/>
          <p:nvPr/>
        </p:nvGrpSpPr>
        <p:grpSpPr>
          <a:xfrm rot="27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491500F-93F2-1C59-1A76-704F3B80DFB9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F505E148-D927-CCB4-1D4F-847D2C983AEF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B2605DC-39AB-F1F9-7831-C7AD4CD2D3BC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F5B8364-9956-4E0E-CF80-D1548EEB1BB4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2047CDF9-3FFB-E4CD-680E-8010BF4D1EA6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F1E7AF30-906D-0FB2-64C2-F65D76B7C6C3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9A42867-6DCF-1808-4016-0FB9D011DCE9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0D17E156-EBB7-DA28-F921-C6940F796217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CE121FC8-A7DB-BE1F-932F-20F28EE6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178" y="4172935"/>
            <a:ext cx="965200" cy="110308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DDF840D-A4D7-A6DD-F2C2-263D2AB37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6001" y="7308505"/>
            <a:ext cx="963358" cy="110098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6F59D78A-3023-8FBA-5D13-18FE06F23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898" y="2798843"/>
            <a:ext cx="1103084" cy="11030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EE86978-EA95-3DA7-537F-CA287A0C1F33}"/>
              </a:ext>
            </a:extLst>
          </p:cNvPr>
          <p:cNvSpPr txBox="1"/>
          <p:nvPr/>
        </p:nvSpPr>
        <p:spPr>
          <a:xfrm>
            <a:off x="5627790" y="1754013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PHP 8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0AC0674-BD01-095A-DBB7-C1BFBC4515E2}"/>
              </a:ext>
            </a:extLst>
          </p:cNvPr>
          <p:cNvSpPr txBox="1"/>
          <p:nvPr/>
        </p:nvSpPr>
        <p:spPr>
          <a:xfrm>
            <a:off x="-9792526" y="958879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 Não Funcionais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42C73BB-8871-94BE-5D8C-1C9993215795}"/>
              </a:ext>
            </a:extLst>
          </p:cNvPr>
          <p:cNvGrpSpPr/>
          <p:nvPr/>
        </p:nvGrpSpPr>
        <p:grpSpPr>
          <a:xfrm>
            <a:off x="-9668993" y="2024316"/>
            <a:ext cx="4169067" cy="954107"/>
            <a:chOff x="1126833" y="2024316"/>
            <a:chExt cx="4169067" cy="954107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0A1B3BE9-250F-3B36-4CE0-95A80CDB8503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74D4F047-092F-6739-B2E9-FB425C7DC48C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4024D7A4-3B64-0AA0-2580-94D1BABAF3CD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DDFEDF45-7374-F4C8-B2C3-78D568D5F7C6}"/>
                </a:ext>
              </a:extLst>
            </p:cNvPr>
            <p:cNvSpPr txBox="1"/>
            <p:nvPr/>
          </p:nvSpPr>
          <p:spPr>
            <a:xfrm>
              <a:off x="2250299" y="2024316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responsiva com todas as telas</a:t>
              </a: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7320FE3-ED43-4073-2A4E-57C008313E31}"/>
              </a:ext>
            </a:extLst>
          </p:cNvPr>
          <p:cNvGrpSpPr/>
          <p:nvPr/>
        </p:nvGrpSpPr>
        <p:grpSpPr>
          <a:xfrm>
            <a:off x="-9668994" y="3334826"/>
            <a:ext cx="4169067" cy="850074"/>
            <a:chOff x="1126833" y="2043095"/>
            <a:chExt cx="4169067" cy="850074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B038809A-FB9C-33F0-F758-DBB85A5C06D4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365A9DD4-C341-768D-AD58-9A13A038C32A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8EA35AF7-7C27-866E-68D9-4B27F5008AE6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48DE197B-8061-4972-D53B-51A99E453E53}"/>
                </a:ext>
              </a:extLst>
            </p:cNvPr>
            <p:cNvSpPr txBox="1"/>
            <p:nvPr/>
          </p:nvSpPr>
          <p:spPr>
            <a:xfrm>
              <a:off x="2250299" y="221481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Carregamento rápido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91D1097-D33E-B4A6-C1C3-C6F865753DC9}"/>
              </a:ext>
            </a:extLst>
          </p:cNvPr>
          <p:cNvGrpSpPr/>
          <p:nvPr/>
        </p:nvGrpSpPr>
        <p:grpSpPr>
          <a:xfrm>
            <a:off x="-9668995" y="4626557"/>
            <a:ext cx="4169067" cy="850074"/>
            <a:chOff x="1126833" y="2043095"/>
            <a:chExt cx="4169067" cy="850074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7A3E3C0C-8DD4-84FD-7AD6-35A46472662B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D2E10BCF-8871-A98A-21D5-7531B95A7163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78BEF173-AA48-96C8-5CE1-472D4B55EEC2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44BBA92-3356-4F24-D539-02EA8A529861}"/>
                </a:ext>
              </a:extLst>
            </p:cNvPr>
            <p:cNvSpPr txBox="1"/>
            <p:nvPr/>
          </p:nvSpPr>
          <p:spPr>
            <a:xfrm>
              <a:off x="2250299" y="2208466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Sistema estável</a:t>
              </a: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445932A0-EF63-2D9B-10F8-2CE5493715D4}"/>
              </a:ext>
            </a:extLst>
          </p:cNvPr>
          <p:cNvGrpSpPr/>
          <p:nvPr/>
        </p:nvGrpSpPr>
        <p:grpSpPr>
          <a:xfrm>
            <a:off x="-5078329" y="2047926"/>
            <a:ext cx="4169067" cy="954107"/>
            <a:chOff x="1126833" y="2041937"/>
            <a:chExt cx="4169067" cy="954107"/>
          </a:xfrm>
        </p:grpSpPr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4DCF817B-8E8E-DC55-E3BD-C5CB3919DBFA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C1FBC0D6-63C1-EB0D-8BC3-CDB2FC9FE996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48445CBB-1C66-3C0A-E6F6-FD4F01468FE7}"/>
                  </a:ext>
                </a:extLst>
              </p:cNvPr>
              <p:cNvSpPr txBox="1"/>
              <p:nvPr/>
            </p:nvSpPr>
            <p:spPr>
              <a:xfrm>
                <a:off x="1324082" y="2114189"/>
                <a:ext cx="45557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4</a:t>
                </a:r>
              </a:p>
            </p:txBody>
          </p:sp>
        </p:grp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CE6021E9-C4C6-828E-8CD0-9734712CC8A3}"/>
                </a:ext>
              </a:extLst>
            </p:cNvPr>
            <p:cNvSpPr txBox="1"/>
            <p:nvPr/>
          </p:nvSpPr>
          <p:spPr>
            <a:xfrm>
              <a:off x="2250299" y="2041937"/>
              <a:ext cx="304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Banco de dados seguro e confiável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FB2A4D43-533F-DBC6-D986-442B5537133C}"/>
              </a:ext>
            </a:extLst>
          </p:cNvPr>
          <p:cNvGrpSpPr/>
          <p:nvPr/>
        </p:nvGrpSpPr>
        <p:grpSpPr>
          <a:xfrm>
            <a:off x="-5078330" y="3340815"/>
            <a:ext cx="4169067" cy="850074"/>
            <a:chOff x="1126833" y="2043095"/>
            <a:chExt cx="4169067" cy="850074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AB3B42DF-03A2-EEBE-4914-4E757DE1C8B2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31946C5F-4DE3-5736-2289-EBB3DF6A159E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4AE196A4-E08F-4834-D118-F929B8359BDD}"/>
                  </a:ext>
                </a:extLst>
              </p:cNvPr>
              <p:cNvSpPr txBox="1"/>
              <p:nvPr/>
            </p:nvSpPr>
            <p:spPr>
              <a:xfrm>
                <a:off x="1336105" y="2114189"/>
                <a:ext cx="43152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5</a:t>
                </a:r>
              </a:p>
            </p:txBody>
          </p:sp>
        </p:grp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7DC4358-7A97-1DA1-6F7B-F3BDEC08695F}"/>
                </a:ext>
              </a:extLst>
            </p:cNvPr>
            <p:cNvSpPr txBox="1"/>
            <p:nvPr/>
          </p:nvSpPr>
          <p:spPr>
            <a:xfrm>
              <a:off x="2250299" y="2209358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Fácil manutenção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AB5E3E64-EB75-0323-F676-D4C813D47035}"/>
              </a:ext>
            </a:extLst>
          </p:cNvPr>
          <p:cNvGrpSpPr/>
          <p:nvPr/>
        </p:nvGrpSpPr>
        <p:grpSpPr>
          <a:xfrm>
            <a:off x="-5078331" y="4632546"/>
            <a:ext cx="4169067" cy="850074"/>
            <a:chOff x="1126833" y="2043095"/>
            <a:chExt cx="4169067" cy="850074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9A1440EA-A6B6-0657-0993-1B69CDD1CB13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82DB4EA9-81DE-CF27-E5BD-482F460402DA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7" name="CaixaDeTexto 56">
                <a:extLst>
                  <a:ext uri="{FF2B5EF4-FFF2-40B4-BE49-F238E27FC236}">
                    <a16:creationId xmlns:a16="http://schemas.microsoft.com/office/drawing/2014/main" id="{6167FC53-BFE2-FEAE-14C3-9F03B0F82077}"/>
                  </a:ext>
                </a:extLst>
              </p:cNvPr>
              <p:cNvSpPr txBox="1"/>
              <p:nvPr/>
            </p:nvSpPr>
            <p:spPr>
              <a:xfrm>
                <a:off x="1323281" y="2114189"/>
                <a:ext cx="4571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6</a:t>
                </a:r>
              </a:p>
            </p:txBody>
          </p:sp>
        </p:grp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C11F0ADB-4B64-3822-0D4D-CDCFF34172B1}"/>
                </a:ext>
              </a:extLst>
            </p:cNvPr>
            <p:cNvSpPr txBox="1"/>
            <p:nvPr/>
          </p:nvSpPr>
          <p:spPr>
            <a:xfrm>
              <a:off x="2250299" y="2209357"/>
              <a:ext cx="304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Escalabilidade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19E9BFE-DDFB-3D12-388E-D004AFB748B2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FDF3BF7-9990-AC5F-AB83-BA3EC580A04B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73750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EE574-8D50-EEEF-C0EB-426E5250C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E49618EB-F7F8-09A5-E320-553093D30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A060BEC3-2BB2-8CA0-401F-60F3824D8DFF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9886E1-94C6-26F5-47E8-F12B1BECA6A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45E13DC-7E8D-5DD8-8CE3-4D1B40D81899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CF5F6-E85B-4CFC-F361-64E5637A6E5B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F4A389C-BD9C-4F93-A740-82DF7B5055CD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79CF2E0-0D06-36F6-E166-FE61ADC0AE90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76D4614-6FE6-7F79-42AD-8FBF54BCF268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B3078A0-AF1F-9D4E-9842-B92A78639470}"/>
              </a:ext>
            </a:extLst>
          </p:cNvPr>
          <p:cNvGrpSpPr/>
          <p:nvPr/>
        </p:nvGrpSpPr>
        <p:grpSpPr>
          <a:xfrm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70564EF-B992-1F3E-93BE-097BAF06F091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94ECEB2-205A-DBDD-BB55-776A17B3CC70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EE67DCB-4915-2778-52E6-8AB3C21DB43B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0D4FF4C-2DF6-34B5-99F6-3A4631CFE15B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5375A34-2D5C-D28C-B83D-E823653857C0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5BE0C92-980E-3528-48F5-6983C390B39B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CB3C735-3BA9-9547-99AB-A1DBC06BCE4C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40D10616-42B6-F04F-7568-B3DE48ECDA0B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7B299614-9779-ABA6-54A0-8CB2E204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840" y="2798843"/>
            <a:ext cx="965200" cy="110308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D2A20A8-5684-DAB9-F267-B475B27CE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585" y="4130444"/>
            <a:ext cx="963358" cy="110098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D036AA0-ECCD-4401-CC80-CDD7B1CCF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189" y="7262389"/>
            <a:ext cx="1100981" cy="110098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FF50292-913A-ED4A-1969-70FB1985D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066" y="4128345"/>
            <a:ext cx="1103084" cy="11030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1EE2EF-188F-CB52-19D7-EA4BA9CC6638}"/>
              </a:ext>
            </a:extLst>
          </p:cNvPr>
          <p:cNvSpPr txBox="1"/>
          <p:nvPr/>
        </p:nvSpPr>
        <p:spPr>
          <a:xfrm>
            <a:off x="5592525" y="1754013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HTML5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8DA848-9FAA-1EB3-3F8F-985BB53D3900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F0C0CD-2E30-3A8F-8229-CF07D4813F4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1136236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3675A-08D6-A627-B67A-BD5461D24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7B79B784-97FA-A200-76F3-A88B774C6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C79A271A-9910-D7A1-96A0-D05305BD8773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364F397-8D70-ABBA-D9ED-CFF5BAD8CB55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F65E34-60B7-CE66-65A3-90146556F79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C7519E1-0A8E-856D-EF04-432480788F1F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C2182B9-6991-B8B8-CBF3-95BE1113BBA0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647EC16-E985-D7D1-F832-10CDE5B140D3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670B17A-B8BC-C387-FB03-721F5002D5E2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DDE19380-6555-18AF-F61E-F6127D7424B2}"/>
              </a:ext>
            </a:extLst>
          </p:cNvPr>
          <p:cNvGrpSpPr/>
          <p:nvPr/>
        </p:nvGrpSpPr>
        <p:grpSpPr>
          <a:xfrm rot="-27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8B93CABB-E2CC-DC86-720B-9E83A102CAAC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202321F-02FB-76EC-F05B-3934B535E985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53B23B6E-5F9A-76E1-31CE-17BEDAD5A4DC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1C34F4D-827B-FC09-026F-8A227594FB0D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94B4589-CEA6-15F5-0554-509C2F05C31C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C28AA461-1B51-AB01-3CD1-E4CC79A9034F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D4C1A17-F03A-3626-7779-ABF8CE21A4E4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625C93C7-3938-B192-E7E8-CF4701460F0F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3D0770DC-B7CE-5866-4FCA-BC9807498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267" y="4130444"/>
            <a:ext cx="965200" cy="110308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A11DFC8C-4EAD-56C7-4E17-7CE182483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6570" y="2828633"/>
            <a:ext cx="963358" cy="110098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9D55108-05DB-EAC9-9E49-9C0BE2FB6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522" y="4106975"/>
            <a:ext cx="1100981" cy="1100981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EE3030A-428B-7BA6-BF06-EB631A71F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788" y="7261497"/>
            <a:ext cx="1103084" cy="110308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9F3AE0-BF0F-E6C1-7030-E772715981A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4262" y="7230848"/>
            <a:ext cx="1133733" cy="11337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AE07506-19EE-A102-2C36-D664E3D16BDC}"/>
              </a:ext>
            </a:extLst>
          </p:cNvPr>
          <p:cNvSpPr txBox="1"/>
          <p:nvPr/>
        </p:nvSpPr>
        <p:spPr>
          <a:xfrm>
            <a:off x="5693514" y="1754013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CSS3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4F45C14-8470-F93F-9AB1-7522E07FC1E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8748C1-F4F6-6CF2-2E57-CAB0005E8046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314792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0A9E87-2B0A-52E6-DFEB-16FCC62D0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32A34842-62AE-BEFB-680F-D462ED8B3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CB140107-DE53-EC9A-E304-A49AC6A631B2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136B7EE-C051-8CF0-C625-570A2271BCD2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0B10E0B-B880-45CF-15CA-4BF441F32F14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A2ECCE-7714-3F1A-7B8F-6B429C599F89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5631693-D3BF-F259-F627-6192B3238C7A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659F337-5DEF-818F-E8A6-9365FF80F44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AC96733-12EC-EE48-99AC-81DC463EE813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FFC2D59-2257-474E-DCD2-56A353088DF7}"/>
              </a:ext>
            </a:extLst>
          </p:cNvPr>
          <p:cNvGrpSpPr/>
          <p:nvPr/>
        </p:nvGrpSpPr>
        <p:grpSpPr>
          <a:xfrm rot="-54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E4B1463-D570-1EFC-6FBA-59585C05C828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7AAD7CE9-D3AB-2D03-D59F-E215A5AC4BF6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6B857B2-E8DE-11FA-85B7-5ED4BCE53DC3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1FA17A9-F5F8-5342-414C-A562143C0CAB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641E57B-28B6-3FD6-5DD0-A1A504164B9D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86F34CD-28DD-E8FF-F64E-887A5BC7AC18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164F26C6-D22E-A765-4C32-9BF5E5A56E61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563A59D2-53CC-1802-C06F-5AAC4A4F7E22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293C6671-ACA4-82E5-C683-7A03400E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781" y="7274558"/>
            <a:ext cx="965200" cy="1103084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DD1166F-F896-AF88-0239-EAF15DAF1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188" y="4154119"/>
            <a:ext cx="963358" cy="110098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4980444-AA8D-5C78-7599-920CC2B1A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758" y="2828633"/>
            <a:ext cx="1100981" cy="11009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1058A5B-CD7B-89BE-757C-16756116132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6146" y="4090599"/>
            <a:ext cx="1133733" cy="1133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520B8A-F0CE-E2B3-94ED-589FAD1BF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0638" y="7261513"/>
            <a:ext cx="1100981" cy="110098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18A23B4-DE7B-FBE6-E2DD-449FE84D8D0C}"/>
              </a:ext>
            </a:extLst>
          </p:cNvPr>
          <p:cNvSpPr txBox="1"/>
          <p:nvPr/>
        </p:nvSpPr>
        <p:spPr>
          <a:xfrm>
            <a:off x="5128458" y="1754013"/>
            <a:ext cx="2117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JAVASCRIPT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88697F1-E390-27AF-53AC-6D3D025112F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0CECD8-0B32-5538-9A71-F09813767E85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234900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3A3E2-5F92-ED1A-1DE4-F912C406F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794CECF4-C45B-3361-4402-C06B111C4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70B062F-2F2B-D8AF-2E08-0387F5847B6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D8CECAA-BF87-9FC5-9819-E400439F8A0B}"/>
              </a:ext>
            </a:extLst>
          </p:cNvPr>
          <p:cNvSpPr txBox="1"/>
          <p:nvPr/>
        </p:nvSpPr>
        <p:spPr>
          <a:xfrm>
            <a:off x="50197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BD60BB1-B66E-F89F-1DFC-C3BA4E831E9B}"/>
              </a:ext>
            </a:extLst>
          </p:cNvPr>
          <p:cNvSpPr txBox="1"/>
          <p:nvPr/>
        </p:nvSpPr>
        <p:spPr>
          <a:xfrm>
            <a:off x="73250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1BF6817-A3A4-4200-444A-903A78551E71}"/>
              </a:ext>
            </a:extLst>
          </p:cNvPr>
          <p:cNvSpPr txBox="1"/>
          <p:nvPr/>
        </p:nvSpPr>
        <p:spPr>
          <a:xfrm>
            <a:off x="96304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89CDEF-CF0B-FE08-9F51-7A010A367720}"/>
              </a:ext>
            </a:extLst>
          </p:cNvPr>
          <p:cNvSpPr/>
          <p:nvPr/>
        </p:nvSpPr>
        <p:spPr>
          <a:xfrm>
            <a:off x="-2384425" y="-9264650"/>
            <a:ext cx="16960850" cy="920750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1A220C"/>
              </a:gs>
              <a:gs pos="0">
                <a:srgbClr val="43571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0F868CB-7B7A-7FBE-307F-5568ABD2C162}"/>
              </a:ext>
            </a:extLst>
          </p:cNvPr>
          <p:cNvGrpSpPr/>
          <p:nvPr/>
        </p:nvGrpSpPr>
        <p:grpSpPr>
          <a:xfrm>
            <a:off x="2294326" y="-6737042"/>
            <a:ext cx="7603363" cy="4152285"/>
            <a:chOff x="2294326" y="1785253"/>
            <a:chExt cx="7603363" cy="4152285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9B1A37E-8A79-493A-B7B4-8610F8DCE164}"/>
                </a:ext>
              </a:extLst>
            </p:cNvPr>
            <p:cNvGrpSpPr/>
            <p:nvPr/>
          </p:nvGrpSpPr>
          <p:grpSpPr>
            <a:xfrm>
              <a:off x="2294326" y="1785253"/>
              <a:ext cx="7603363" cy="1764685"/>
              <a:chOff x="2294326" y="1652756"/>
              <a:chExt cx="7603363" cy="1764685"/>
            </a:xfrm>
          </p:grpSpPr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2F3E099-654A-E196-C63B-CC54FE1ACA37}"/>
                  </a:ext>
                </a:extLst>
              </p:cNvPr>
              <p:cNvSpPr txBox="1"/>
              <p:nvPr/>
            </p:nvSpPr>
            <p:spPr>
              <a:xfrm>
                <a:off x="5030644" y="1652756"/>
                <a:ext cx="213071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Escola:</a:t>
                </a:r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C3E02B5-1848-AE44-D20A-A950E7F5BCEC}"/>
                  </a:ext>
                </a:extLst>
              </p:cNvPr>
              <p:cNvSpPr txBox="1"/>
              <p:nvPr/>
            </p:nvSpPr>
            <p:spPr>
              <a:xfrm>
                <a:off x="2294326" y="2709555"/>
                <a:ext cx="76033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Joaquim de Moura Candelária Professor</a:t>
                </a:r>
              </a:p>
            </p:txBody>
          </p:sp>
        </p:grpSp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C116161B-828A-D1E2-FD1F-0802462FF94F}"/>
                </a:ext>
              </a:extLst>
            </p:cNvPr>
            <p:cNvGrpSpPr/>
            <p:nvPr/>
          </p:nvGrpSpPr>
          <p:grpSpPr>
            <a:xfrm>
              <a:off x="3227317" y="4163328"/>
              <a:ext cx="5816015" cy="1774210"/>
              <a:chOff x="3227317" y="4163328"/>
              <a:chExt cx="5816015" cy="1774210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46C361F-9BA3-CD45-32B8-064F9A4D39F8}"/>
                  </a:ext>
                </a:extLst>
              </p:cNvPr>
              <p:cNvSpPr txBox="1"/>
              <p:nvPr/>
            </p:nvSpPr>
            <p:spPr>
              <a:xfrm>
                <a:off x="5217446" y="4163328"/>
                <a:ext cx="183575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6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Curso:</a:t>
                </a:r>
              </a:p>
            </p:txBody>
          </p:sp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30AF41-7F89-DA38-B3DC-4F8B75497C64}"/>
                  </a:ext>
                </a:extLst>
              </p:cNvPr>
              <p:cNvSpPr txBox="1"/>
              <p:nvPr/>
            </p:nvSpPr>
            <p:spPr>
              <a:xfrm>
                <a:off x="3227317" y="5229652"/>
                <a:ext cx="581601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Desenvolvimento de sistemas</a:t>
                </a:r>
              </a:p>
            </p:txBody>
          </p:sp>
        </p:grpSp>
      </p:grpSp>
      <p:sp>
        <p:nvSpPr>
          <p:cNvPr id="13" name="Elipse 12">
            <a:extLst>
              <a:ext uri="{FF2B5EF4-FFF2-40B4-BE49-F238E27FC236}">
                <a16:creationId xmlns:a16="http://schemas.microsoft.com/office/drawing/2014/main" id="{6C6EE0B2-7E55-F9E0-479A-25016E7ECE53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99AC952-A61B-9C80-7CD4-F49D680DC6E3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4D128E5-ADDF-E5A3-A49D-E20D95E88438}"/>
              </a:ext>
            </a:extLst>
          </p:cNvPr>
          <p:cNvSpPr txBox="1"/>
          <p:nvPr/>
        </p:nvSpPr>
        <p:spPr>
          <a:xfrm>
            <a:off x="1220152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556EB2B-12A9-6733-248D-B94A6D653DB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85F09464-6052-7E4F-BA94-FB6288C32470}"/>
              </a:ext>
            </a:extLst>
          </p:cNvPr>
          <p:cNvGrpSpPr/>
          <p:nvPr/>
        </p:nvGrpSpPr>
        <p:grpSpPr>
          <a:xfrm>
            <a:off x="4148193" y="1800225"/>
            <a:ext cx="3895614" cy="4926643"/>
            <a:chOff x="1631004" y="1800225"/>
            <a:chExt cx="2815992" cy="4926643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7CB7AC6-8FF2-CB19-31C3-5F2E4A191320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41FA9D4-9DAB-7826-2298-7997C5A206CB}"/>
                </a:ext>
              </a:extLst>
            </p:cNvPr>
            <p:cNvSpPr txBox="1"/>
            <p:nvPr/>
          </p:nvSpPr>
          <p:spPr>
            <a:xfrm>
              <a:off x="2039459" y="2047969"/>
              <a:ext cx="1999077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Brian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Monteiro Cardoso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7FAF2517-900A-989F-D7C9-2C3E398B60D5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303E741-3E54-A39F-33B5-8069530D3703}"/>
              </a:ext>
            </a:extLst>
          </p:cNvPr>
          <p:cNvGrpSpPr/>
          <p:nvPr/>
        </p:nvGrpSpPr>
        <p:grpSpPr>
          <a:xfrm>
            <a:off x="12737928" y="1800225"/>
            <a:ext cx="3895614" cy="4686300"/>
            <a:chOff x="1631004" y="1800225"/>
            <a:chExt cx="2815992" cy="4686300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E63FB16D-37E3-46C3-ADD6-DEF31C8F2A8D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34D1381F-D505-D446-7AC4-9564D7F1B3EC}"/>
                </a:ext>
              </a:extLst>
            </p:cNvPr>
            <p:cNvSpPr txBox="1"/>
            <p:nvPr/>
          </p:nvSpPr>
          <p:spPr>
            <a:xfrm>
              <a:off x="1975729" y="2047969"/>
              <a:ext cx="2126538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Kelwin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Felipe Rocha Silva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23FB7D51-5E49-8D3A-C1C4-CCC7C158A8C4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Coordenação de equipe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3E00CA7-F681-7B16-04D0-CA5820C1323A}"/>
              </a:ext>
            </a:extLst>
          </p:cNvPr>
          <p:cNvGrpSpPr/>
          <p:nvPr/>
        </p:nvGrpSpPr>
        <p:grpSpPr>
          <a:xfrm>
            <a:off x="17338384" y="1800225"/>
            <a:ext cx="3895614" cy="4686300"/>
            <a:chOff x="1631004" y="1800225"/>
            <a:chExt cx="2815992" cy="4686300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FDBC2CA8-0623-5F8B-BCAB-B9D4A9E711CE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51AE66D2-B6BA-FDD2-8987-1D4E13EA4316}"/>
                </a:ext>
              </a:extLst>
            </p:cNvPr>
            <p:cNvSpPr txBox="1"/>
            <p:nvPr/>
          </p:nvSpPr>
          <p:spPr>
            <a:xfrm>
              <a:off x="2434014" y="2047969"/>
              <a:ext cx="120996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Vinicius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Souza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DC804A7B-CAE1-E366-052C-A5689EE84A61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6F12C3D-B035-8C69-F9B5-60BEAB7AFF77}"/>
              </a:ext>
            </a:extLst>
          </p:cNvPr>
          <p:cNvGrpSpPr/>
          <p:nvPr/>
        </p:nvGrpSpPr>
        <p:grpSpPr>
          <a:xfrm>
            <a:off x="21938840" y="1800225"/>
            <a:ext cx="3895614" cy="4686300"/>
            <a:chOff x="1631004" y="1800225"/>
            <a:chExt cx="2815992" cy="4686300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91B7E8B5-E707-8694-C754-6373B717E591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E0ED7848-7C63-8FB3-DACA-BD311E3E8EC0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B04AE9EC-E98A-16C2-5FB0-7554A4557167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6386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CDB2F-E902-4CDA-1235-EF6DDCAE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35C404C1-7618-5751-732E-DEB018789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C98E3814-6491-05C4-FBC2-A5482A0DB155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A79F53E-4958-035B-92A0-50F3248637F7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B8BB764-9A97-B978-07D7-1EF884B9273B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12CCFA8-E6F8-D5D8-15BB-74532521483B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E8689D0-22C9-B337-5846-065BA7599CDF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F529391-C65A-3A6A-E0E2-AFC5223C97EE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D1809FD-8EED-F665-06C1-57DA2F1E28F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FEC0C4D-F99A-5FD9-1930-E616528F1AB4}"/>
              </a:ext>
            </a:extLst>
          </p:cNvPr>
          <p:cNvGrpSpPr/>
          <p:nvPr/>
        </p:nvGrpSpPr>
        <p:grpSpPr>
          <a:xfrm rot="-81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D7F0B677-66B9-8334-BF73-465C671680E7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6F5627E-AB0B-C653-F557-AEE4446C61B8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C4111824-0BF8-CF58-123D-655960BE1BF3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1C2C8B0-78F5-1A33-C356-22EF3643FFAD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F0B8961-9F06-0464-3FD0-92447E26623A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0F52CBC3-5EDA-B943-F768-4748C7C5F1EA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8797739A-1D90-67EA-0519-2BC405C20599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375389C-4F4A-1E76-A14B-EB453B99CCA4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35308798-58E7-5342-2264-8BA841C67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02" y="7261091"/>
            <a:ext cx="963358" cy="1100981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2E6B710D-B187-853E-0335-93EC2D456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376" y="4123351"/>
            <a:ext cx="1100981" cy="11009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91E8435-28B8-9784-6A95-B5AD0846012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8092" y="2812483"/>
            <a:ext cx="1133733" cy="1133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8CA3C14-3591-645F-72BC-DF4EACAAE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2522" y="4106975"/>
            <a:ext cx="1100981" cy="11009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9D80EAC-5FF9-B6CB-0D1B-6103BEC9BB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6903" y="7252902"/>
            <a:ext cx="1112391" cy="111735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8D5E0D7-0C5F-CC84-AFA4-1748C6A5FF7C}"/>
              </a:ext>
            </a:extLst>
          </p:cNvPr>
          <p:cNvSpPr txBox="1"/>
          <p:nvPr/>
        </p:nvSpPr>
        <p:spPr>
          <a:xfrm>
            <a:off x="5489935" y="1754013"/>
            <a:ext cx="1394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JQUERY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831FD0-AB0B-EB23-E0E0-4201C47E9C4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CF22BD6-512B-B1EA-868C-35A341375AEA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76575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D5CC82-AF83-96E1-AF5C-58B7BC2F7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255FD53C-D1DB-71EC-157A-D2A212EF5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045245BB-231F-3514-17E3-8AD889F89F6D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8FCF16C-32DB-13B0-E169-E93C1457AA6B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331B337-8E33-106A-8FCC-E8164A6C0604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F64B99E-4F4E-175D-6225-FA8D74FBE32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EE2D0AF-986F-F86A-D6DA-6CA753CB5077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DBE8B8A-C0D8-080F-72B5-83823638AA05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0E1E378-44D5-1F5D-F68C-47C9D73CB131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BFFA638-48AF-F9B4-3049-C812CA5CCDE0}"/>
              </a:ext>
            </a:extLst>
          </p:cNvPr>
          <p:cNvGrpSpPr/>
          <p:nvPr/>
        </p:nvGrpSpPr>
        <p:grpSpPr>
          <a:xfrm rot="-108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14B9EEA-151C-5570-3F7F-8AE86A2FACA1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9D8DD53B-0218-A0BD-C55C-5063B9250681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41936AD2-DE36-5C61-4465-DB1461D852CD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5EA388F-4110-46EE-6D42-ACC090313098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7317E495-8525-D5CC-50C0-F93A2016E396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2D983461-49C8-5E8E-EEF0-C881CF417380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E11B258-E480-0265-B46A-40859D22F69E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D5925573-25B8-EA80-27D9-EDC23F2C031E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7" name="Imagem 36">
            <a:extLst>
              <a:ext uri="{FF2B5EF4-FFF2-40B4-BE49-F238E27FC236}">
                <a16:creationId xmlns:a16="http://schemas.microsoft.com/office/drawing/2014/main" id="{62B64619-992D-2BC7-A862-5C020AA9C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09" y="7269278"/>
            <a:ext cx="1100981" cy="110098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78DB9CD-C841-F13A-27F2-CB4C50358D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6512" y="4090598"/>
            <a:ext cx="1133733" cy="1133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3AF6DF-B0E9-E323-9B9B-702BEF2B5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186" y="2799894"/>
            <a:ext cx="1100981" cy="11009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7BAC64E-1F87-DBAD-B17C-438D26A5D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542" y="4128823"/>
            <a:ext cx="1112391" cy="11173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CCA02E-34B7-ABA9-6EE8-CA3D9195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888" y="7232834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D32D9EC-5D1B-66CB-0000-9E3A01F2EDF9}"/>
              </a:ext>
            </a:extLst>
          </p:cNvPr>
          <p:cNvSpPr txBox="1"/>
          <p:nvPr/>
        </p:nvSpPr>
        <p:spPr>
          <a:xfrm>
            <a:off x="5555656" y="1754013"/>
            <a:ext cx="1263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MYSQL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02AD4C-60EB-40CA-7210-671CE75A279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E85106-633B-A15B-F6DD-C619B53614CB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29399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1A815-5D3A-22B3-5E6B-D740DBD2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82E864A4-A860-2094-EDD6-2A618AD7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54C743F2-56C0-B3D7-9D6D-532881C52F56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5C52D71-3E71-A219-C210-419C59FFE70C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E3ADF84-0038-8BF8-ABA1-27114C1C67C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883048-A636-BCF5-2D35-77A3D565634B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8F815CA-9EA1-45B2-B41C-F741D6489977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D41783A2-02AB-F231-2FE0-35FB4A4C1D54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C6E6F2E-BD6E-D63F-81D8-203F4623A47D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EC8E4EC-87B1-970C-183F-9B13511E820D}"/>
              </a:ext>
            </a:extLst>
          </p:cNvPr>
          <p:cNvGrpSpPr/>
          <p:nvPr/>
        </p:nvGrpSpPr>
        <p:grpSpPr>
          <a:xfrm rot="-135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E6BCA9A2-159B-0E62-FEB9-A3C2D29E5B48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3B0BA6C-3907-9E14-8846-D0B732DCB3EF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286F8915-8A4E-A358-8B55-1997540E0E99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09674BC-13AD-C6B7-BCCB-9C04D512E0EC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B48578E-C85E-524A-5A69-BF3EBFABA2DA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AC365FCE-5DE6-56CF-3A63-08FA08C4A924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A951547D-7D83-D34F-1DFC-32029414D5B8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3A2CDD9F-1B78-1EDF-61D5-CD8254DE8C13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362DAEE-AB99-C9B8-B769-411D35F08B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93000"/>
                    </a14:imgEffect>
                    <a14:imgEffect>
                      <a14:brightnessContrast bright="9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6258" y="7254683"/>
            <a:ext cx="1133733" cy="1133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BEBD0FD-558A-D1FF-DFAF-8B106AE50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376" y="4106975"/>
            <a:ext cx="1100981" cy="11009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B49BBD9-245F-2767-7F1C-92C1A0EA4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636" y="2773301"/>
            <a:ext cx="1112391" cy="11173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393F38C-1CB2-7A0F-F0C8-6297663DC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273" y="4079674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ysql workbench - Social media &amp; Logos Icons">
            <a:extLst>
              <a:ext uri="{FF2B5EF4-FFF2-40B4-BE49-F238E27FC236}">
                <a16:creationId xmlns:a16="http://schemas.microsoft.com/office/drawing/2014/main" id="{E1F93B27-F860-4286-7F9C-2845A7A1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294" y="7243758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18E3FC6-2235-BA35-5715-6E33417F24C3}"/>
              </a:ext>
            </a:extLst>
          </p:cNvPr>
          <p:cNvSpPr txBox="1"/>
          <p:nvPr/>
        </p:nvSpPr>
        <p:spPr>
          <a:xfrm>
            <a:off x="5509170" y="1754013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XAMPP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47E019-67D5-5D65-4471-D7B311A3C20D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FF83C31-6AC2-CCDE-8A32-0021BCD64F16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3327312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B166C5-95BB-979E-6DD8-8B93C011E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24BC0DA9-3DA2-0F50-FE52-C1C94DE6F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974A7C9-BA96-4379-8BCC-A4D02E580746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B80870D-4F3B-9052-3D96-E226C0EDE36F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C430BC0-2DEC-F33E-9DF4-6C54569E1FD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C497DE1-1526-CF52-40DE-6EA69871FA1F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1F76B47-C34B-9B1E-9197-24D1C81B187E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0298C62-790B-4D71-8921-C9A4F5621746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FBAE3BD-2FC7-2E4F-EB46-D16D4033EB80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16AA07B-CC8C-0D61-3842-18FAF353666F}"/>
              </a:ext>
            </a:extLst>
          </p:cNvPr>
          <p:cNvGrpSpPr/>
          <p:nvPr/>
        </p:nvGrpSpPr>
        <p:grpSpPr>
          <a:xfrm rot="-162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24CD361E-71DB-30FA-AD49-6C9F9081F988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1A69287F-1683-CF9F-2420-322B0D80F143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D6D87CE0-8C2E-72C3-9CE0-41F636002AD4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582F0699-E450-133B-78FA-7C75CC07615D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CE698F7-734F-6A69-84AD-5DA198D1B87D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3854EAF-C95F-1B37-0DA4-341AD854DBA5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4476EEE-683E-E8DE-6860-DADA00DF576E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D1E7C8E-E46A-79C2-639F-435023EA6F9F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8C816EF2-F87A-DB50-9DE5-773C1812C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34" y="7271058"/>
            <a:ext cx="1100981" cy="110098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54D0745-A465-B9DA-7E6E-C1F838ECB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671" y="4101531"/>
            <a:ext cx="1112391" cy="11173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B246FC8-69CD-FB3D-F597-66EC96154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2754189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ysql workbench - Social media &amp; Logos Icons">
            <a:extLst>
              <a:ext uri="{FF2B5EF4-FFF2-40B4-BE49-F238E27FC236}">
                <a16:creationId xmlns:a16="http://schemas.microsoft.com/office/drawing/2014/main" id="{63596731-0176-B90E-FFCA-9D812E95D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808" y="4079635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C25E11B-D8C8-C34A-36A8-735F1DAAF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040" y="7261526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EDB6460-01F2-941C-C61E-0B94DD0A6E6C}"/>
              </a:ext>
            </a:extLst>
          </p:cNvPr>
          <p:cNvSpPr txBox="1"/>
          <p:nvPr/>
        </p:nvSpPr>
        <p:spPr>
          <a:xfrm>
            <a:off x="4484052" y="1754013"/>
            <a:ext cx="3406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VISUAL STUDIO CODE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07017D-FEF6-F968-729C-E583FA0D824B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8EFCB2-C144-FBBC-041A-E4771F0A9467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50738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E0CF3-BDA6-527B-EC4A-D5B5C32B1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2BBE5845-C5C1-B50A-5FD9-5FFFE561E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A77EE82-7B4C-045F-CB70-8DA9D292B179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B8246B5-077C-7051-521C-E0DB0976A72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48C4766-F66A-DD94-532E-1FC9387ED43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28A0107-08FC-711A-1161-F89348164FC1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7227C2-8A44-A0DE-7425-74FC8D80E42F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815C1E4-F0EC-2FB0-8E28-B5E9C00396BD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D8E3F8-866D-BC9F-42AE-38BB42611991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29A36B0-2283-2437-FDB9-A3071AF0E583}"/>
              </a:ext>
            </a:extLst>
          </p:cNvPr>
          <p:cNvGrpSpPr/>
          <p:nvPr/>
        </p:nvGrpSpPr>
        <p:grpSpPr>
          <a:xfrm rot="-189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55EC5BBE-9398-6B5C-2035-A4CE601F8120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6BD389D4-CC22-E33A-2A27-8B824B60AA57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EF8AC473-F075-A6A1-2429-3208F7F3B9EB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C46B7D32-C680-16A6-1C5E-DA69EC95C084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D2FCC96B-EC24-1D65-BA7B-85B625D1EC4D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B32FF860-CFB9-6D3B-67D6-74FFFF784212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C52824D2-3AB7-B3F7-0BF4-6555C68A2234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D621919-73AC-384F-2D24-037A34D4F335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B5809F58-5B63-EFD8-B48A-75EEB69B2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29" y="7261526"/>
            <a:ext cx="1112391" cy="11173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94D8B61-0A7C-B49F-46B0-524969451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966" y="4079635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ysql workbench - Social media &amp; Logos Icons">
            <a:extLst>
              <a:ext uri="{FF2B5EF4-FFF2-40B4-BE49-F238E27FC236}">
                <a16:creationId xmlns:a16="http://schemas.microsoft.com/office/drawing/2014/main" id="{66499972-A74F-21F9-443C-464BC3DAB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2804052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AE2AA0C-1C06-6249-6508-DA6A2FEAC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764" y="4108663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A09B4CD-986E-AF13-6BA8-8DA18DED7BCA}"/>
              </a:ext>
            </a:extLst>
          </p:cNvPr>
          <p:cNvSpPr txBox="1"/>
          <p:nvPr/>
        </p:nvSpPr>
        <p:spPr>
          <a:xfrm>
            <a:off x="4483251" y="1754013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MYSQL WORKBENCH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278ADE-13BE-96C3-FDB3-16BFEC702C46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649F74-B81D-AD82-ADD6-A87781A31098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</p:spTree>
    <p:extLst>
      <p:ext uri="{BB962C8B-B14F-4D97-AF65-F5344CB8AC3E}">
        <p14:creationId xmlns:p14="http://schemas.microsoft.com/office/powerpoint/2010/main" val="2804788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96AAA-7AA1-9820-406E-1EF06DBF1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4D33503B-D7C4-3A81-492E-B91A74B3F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05CA472E-5A5C-B080-4775-3E465CC3AB49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ACE6D12-DB7D-E15B-A9F1-C23F119B1ECC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49B1778-796E-008F-9949-CC00CED8129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7513373-E4FC-625E-1BF4-64AAEF591C0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ACD19C-9A57-F12A-8A91-9B011C45BFC0}"/>
              </a:ext>
            </a:extLst>
          </p:cNvPr>
          <p:cNvSpPr txBox="1"/>
          <p:nvPr/>
        </p:nvSpPr>
        <p:spPr>
          <a:xfrm>
            <a:off x="7446964" y="300337"/>
            <a:ext cx="24396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09B6FD6-DCE3-EDB8-EC75-D8A8215FCAE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17C5880-1545-0FD6-D66B-1817D820D08D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D08B34F-B68F-A337-2917-E5AAEA38C97B}"/>
              </a:ext>
            </a:extLst>
          </p:cNvPr>
          <p:cNvGrpSpPr/>
          <p:nvPr/>
        </p:nvGrpSpPr>
        <p:grpSpPr>
          <a:xfrm rot="-21600000">
            <a:off x="789940" y="2413125"/>
            <a:ext cx="10795000" cy="10799829"/>
            <a:chOff x="789940" y="2413125"/>
            <a:chExt cx="10795000" cy="10799829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4824B6F-3C00-3462-C71A-285F9140A254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E035646-6E59-1CA0-24DC-583C5802140B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7B71346-A1B5-9DC1-782E-42AE5E57C4CE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2AE89E6D-9575-7F9A-C352-A9E3E97825E7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0616CC62-F07F-7ACC-4570-E054388997D1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1658C95E-2C60-8124-7001-97047DE44EE9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CD1C0C6F-8FCC-91E4-60AC-1DDD818DEE9C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E05F4EF-6D77-2D43-D2B9-F00F4558442A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20BE5B-EE75-F7D8-5D3A-3C530FEC4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90" y="7235208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ysql workbench - Social media &amp; Logos Icons">
            <a:extLst>
              <a:ext uri="{FF2B5EF4-FFF2-40B4-BE49-F238E27FC236}">
                <a16:creationId xmlns:a16="http://schemas.microsoft.com/office/drawing/2014/main" id="{34E359C8-4397-86A1-F934-E83066953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27" y="4129538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790EF1B-362C-24BA-19FA-7FFFC4BAC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937" y="2877527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D993EF9-DC2C-8F15-8E11-87669E7DAD8D}"/>
              </a:ext>
            </a:extLst>
          </p:cNvPr>
          <p:cNvSpPr txBox="1"/>
          <p:nvPr/>
        </p:nvSpPr>
        <p:spPr>
          <a:xfrm>
            <a:off x="4979378" y="1754013"/>
            <a:ext cx="2416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BOOTSTRAP 5</a:t>
            </a:r>
          </a:p>
        </p:txBody>
      </p:sp>
      <p:sp>
        <p:nvSpPr>
          <p:cNvPr id="5" name="Triângulo isósceles 4">
            <a:extLst>
              <a:ext uri="{FF2B5EF4-FFF2-40B4-BE49-F238E27FC236}">
                <a16:creationId xmlns:a16="http://schemas.microsoft.com/office/drawing/2014/main" id="{090BCA2D-ED59-FEBF-FD58-A54BC2B94752}"/>
              </a:ext>
            </a:extLst>
          </p:cNvPr>
          <p:cNvSpPr/>
          <p:nvPr/>
        </p:nvSpPr>
        <p:spPr>
          <a:xfrm>
            <a:off x="226137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4ABD1A6-53CC-8984-CC1B-3B65EC2DC716}"/>
              </a:ext>
            </a:extLst>
          </p:cNvPr>
          <p:cNvSpPr/>
          <p:nvPr/>
        </p:nvSpPr>
        <p:spPr>
          <a:xfrm>
            <a:off x="130887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C964EF-8835-F6ED-3437-118AA445D0E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63C0B64-A546-88C6-FD0A-B967F0304D5F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3C4AE3F-5A51-F116-2E73-2CFEFBC488A9}"/>
              </a:ext>
            </a:extLst>
          </p:cNvPr>
          <p:cNvSpPr txBox="1"/>
          <p:nvPr/>
        </p:nvSpPr>
        <p:spPr>
          <a:xfrm>
            <a:off x="21838949" y="1721502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Abril / Maio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A028918-0BCD-3AE3-889A-B4B1CB808BF8}"/>
              </a:ext>
            </a:extLst>
          </p:cNvPr>
          <p:cNvSpPr txBox="1"/>
          <p:nvPr/>
        </p:nvSpPr>
        <p:spPr>
          <a:xfrm>
            <a:off x="20971910" y="2864064"/>
            <a:ext cx="73933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do tema – Brian e Kelwin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do nome – Feita em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Criação da logo – Kelwin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da paleta de cores – Feita em grupo</a:t>
            </a:r>
          </a:p>
        </p:txBody>
      </p:sp>
    </p:spTree>
    <p:extLst>
      <p:ext uri="{BB962C8B-B14F-4D97-AF65-F5344CB8AC3E}">
        <p14:creationId xmlns:p14="http://schemas.microsoft.com/office/powerpoint/2010/main" val="85332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B31A70-EF4F-2AB6-3E79-8C7EE6EBC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2275280D-D357-A66D-9353-C3B81FD49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7C542C66-6B43-B152-62E6-63CC1EA41544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B511628-6BFC-82F9-A62E-97B0E839638B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ABD5ED-B9E1-BFB6-8ECB-AD134212FE64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7833684-6E96-5FE2-28DA-2A03A0343DAE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C253B45-21F6-DEA5-F433-684B21018C47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F3973AF-9D4D-25E1-0921-907347423872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68FFEF5-0BCB-944F-FC95-971867E44F52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6356E23-85FF-6AAF-64C7-3AB56466877C}"/>
              </a:ext>
            </a:extLst>
          </p:cNvPr>
          <p:cNvGrpSpPr/>
          <p:nvPr/>
        </p:nvGrpSpPr>
        <p:grpSpPr>
          <a:xfrm rot="-27000000">
            <a:off x="789940" y="4381625"/>
            <a:ext cx="10795000" cy="10799829"/>
            <a:chOff x="789940" y="2413125"/>
            <a:chExt cx="10795000" cy="1079982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3FCD9E3E-D6F1-C7C4-0D6D-F58056EA9061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9D98038-1625-4DAA-1631-2DE6E5635C78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0DE1EE45-18D4-6C5C-3FB6-2EA90A88DBDA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82E45496-37BC-5D12-2F65-6E8C7D0E5B95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538E228B-0292-8105-96A4-C66EAC6488E2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E57F7C59-99D5-7153-0994-3F55D041415F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4C74282-0A3F-1F45-5D82-37A0A4767221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049A7215-CF5F-24AC-87DA-DFC7C68FB8D7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4312458B-F417-64C7-C8E9-E1BBEBBB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13663987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ysql workbench - Social media &amp; Logos Icons">
            <a:extLst>
              <a:ext uri="{FF2B5EF4-FFF2-40B4-BE49-F238E27FC236}">
                <a16:creationId xmlns:a16="http://schemas.microsoft.com/office/drawing/2014/main" id="{53D075C0-AD6B-28A7-290C-2B5B37729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74" y="12336046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532DABF5-6C73-5F1A-C76D-8AEFD48EF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40" y="9230570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1FBA512-D96C-69E6-F00C-0EF8441A62DF}"/>
              </a:ext>
            </a:extLst>
          </p:cNvPr>
          <p:cNvSpPr/>
          <p:nvPr/>
        </p:nvSpPr>
        <p:spPr>
          <a:xfrm>
            <a:off x="24588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51BCCD51-CEB4-9F6A-38DE-653982FCFE70}"/>
              </a:ext>
            </a:extLst>
          </p:cNvPr>
          <p:cNvSpPr/>
          <p:nvPr/>
        </p:nvSpPr>
        <p:spPr>
          <a:xfrm>
            <a:off x="48845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434CE54-92CE-5461-1D0F-D69033E314D5}"/>
              </a:ext>
            </a:extLst>
          </p:cNvPr>
          <p:cNvSpPr txBox="1"/>
          <p:nvPr/>
        </p:nvSpPr>
        <p:spPr>
          <a:xfrm>
            <a:off x="4097049" y="1721502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Abril / Maio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8FF38A6-E09A-61F0-4FC8-071966AC6404}"/>
              </a:ext>
            </a:extLst>
          </p:cNvPr>
          <p:cNvSpPr txBox="1"/>
          <p:nvPr/>
        </p:nvSpPr>
        <p:spPr>
          <a:xfrm>
            <a:off x="3230010" y="2864064"/>
            <a:ext cx="739337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do tema – Brian e Kelwin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do nome – Feita em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Criação da logo – Kelwin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Escolha da paleta de cores – Feita em grupo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355F8D8-064F-E964-357B-15880AE9ED84}"/>
              </a:ext>
            </a:extLst>
          </p:cNvPr>
          <p:cNvSpPr txBox="1"/>
          <p:nvPr/>
        </p:nvSpPr>
        <p:spPr>
          <a:xfrm>
            <a:off x="12923549" y="1721502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Junho / Julho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8A27A0A-324A-2FE9-6F6D-10AA6DFCC2B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231E30C-7A4C-24AD-B7FD-1E243828D221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0DE733C-BAF7-1838-012F-D83EA93DB932}"/>
              </a:ext>
            </a:extLst>
          </p:cNvPr>
          <p:cNvSpPr txBox="1"/>
          <p:nvPr/>
        </p:nvSpPr>
        <p:spPr>
          <a:xfrm>
            <a:off x="12818510" y="2864064"/>
            <a:ext cx="7765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Primeiros protótipos de telas – Feitas em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desenvolvimento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- Kelwin</a:t>
            </a:r>
          </a:p>
        </p:txBody>
      </p:sp>
    </p:spTree>
    <p:extLst>
      <p:ext uri="{BB962C8B-B14F-4D97-AF65-F5344CB8AC3E}">
        <p14:creationId xmlns:p14="http://schemas.microsoft.com/office/powerpoint/2010/main" val="1947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56DB0B-A521-F6C9-24F1-475B639A0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0FEA9D8D-7A22-72B3-E8DF-E7832EBA2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3762A090-5509-21ED-B84E-8635186E28FC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C0CFB0D-F7F9-07E2-3651-6C0E74F4AA45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1AFA1BB-809B-4ED7-DBDE-99C2E1843A1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6EDEF3F-366E-F1EF-F6C9-8A2EDBF896DC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01D7423-0B14-211D-6A42-B7E5366023B0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4AA5113-B10B-0899-16E6-02D415B40D85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4F21740-FD49-C187-0AEE-CDF64D4F5117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C2F2C6F-F021-1E83-02B0-581A6C3C6113}"/>
              </a:ext>
            </a:extLst>
          </p:cNvPr>
          <p:cNvGrpSpPr/>
          <p:nvPr/>
        </p:nvGrpSpPr>
        <p:grpSpPr>
          <a:xfrm rot="-27000000">
            <a:off x="789940" y="4381625"/>
            <a:ext cx="10795000" cy="10799829"/>
            <a:chOff x="789940" y="2413125"/>
            <a:chExt cx="10795000" cy="1079982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295B90FD-4FE8-DAAE-8926-70D035B0C78F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78D9A8DF-C1FE-003A-BAB3-EECB7279B447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84CFF8F4-5879-7376-8341-6092EF493954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ABD899A-ABDF-C9AB-B48A-3D9696D3DEB4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ACB0A1E0-C2F6-CEF0-7A0A-CB0BE2BB95AC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E93BABA-45DE-9133-C6A5-3F722BB6CEDF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1EDE87C-9CA7-4B47-07C2-9F6811F8A34A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7E13DD-8964-D1B6-E1F9-F5815993E238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66BB9986-1216-72E8-6697-9CA74443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13663987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ysql workbench - Social media &amp; Logos Icons">
            <a:extLst>
              <a:ext uri="{FF2B5EF4-FFF2-40B4-BE49-F238E27FC236}">
                <a16:creationId xmlns:a16="http://schemas.microsoft.com/office/drawing/2014/main" id="{803384AC-31F5-A0D6-4E51-D4708DC5B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74" y="12336046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C535015-0714-008E-1323-E02F202E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40" y="9230570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ADCACCFB-D636-ADBB-B370-7DBB3C7F0168}"/>
              </a:ext>
            </a:extLst>
          </p:cNvPr>
          <p:cNvSpPr/>
          <p:nvPr/>
        </p:nvSpPr>
        <p:spPr>
          <a:xfrm>
            <a:off x="48845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94A18FB-7598-BFE9-6742-109AD6DC47AA}"/>
              </a:ext>
            </a:extLst>
          </p:cNvPr>
          <p:cNvSpPr txBox="1"/>
          <p:nvPr/>
        </p:nvSpPr>
        <p:spPr>
          <a:xfrm>
            <a:off x="3957349" y="1721502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Junho / Julho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8B20220-6DDC-9063-442F-435A3661A111}"/>
              </a:ext>
            </a:extLst>
          </p:cNvPr>
          <p:cNvSpPr txBox="1"/>
          <p:nvPr/>
        </p:nvSpPr>
        <p:spPr>
          <a:xfrm>
            <a:off x="3382410" y="2864064"/>
            <a:ext cx="77652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Primeiros protótipos de telas – Feitas em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desenvolvimento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- Kelwin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AA436427-F3B3-0806-9666-D07DA84E894C}"/>
              </a:ext>
            </a:extLst>
          </p:cNvPr>
          <p:cNvSpPr/>
          <p:nvPr/>
        </p:nvSpPr>
        <p:spPr>
          <a:xfrm>
            <a:off x="24588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8712417-A403-84D1-DE5C-F91804D7EAA5}"/>
              </a:ext>
            </a:extLst>
          </p:cNvPr>
          <p:cNvSpPr txBox="1"/>
          <p:nvPr/>
        </p:nvSpPr>
        <p:spPr>
          <a:xfrm>
            <a:off x="12707649" y="1721502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Agosto / Setembro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4362728-EF3C-C94D-3CA2-0192D48F1126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DCD5CD9-AB35-F68F-4F70-9E698A10322D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1A0B8BB-C287-8769-8BB3-B4EAA92F5C89}"/>
              </a:ext>
            </a:extLst>
          </p:cNvPr>
          <p:cNvSpPr txBox="1"/>
          <p:nvPr/>
        </p:nvSpPr>
        <p:spPr>
          <a:xfrm>
            <a:off x="12564510" y="2864064"/>
            <a:ext cx="8166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Criação e integração do banco de dados – Brian e Vinicius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desenvolvimento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back-end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uso do PHP para otimizar tarefas – Kelwin e Pedro</a:t>
            </a:r>
          </a:p>
        </p:txBody>
      </p:sp>
    </p:spTree>
    <p:extLst>
      <p:ext uri="{BB962C8B-B14F-4D97-AF65-F5344CB8AC3E}">
        <p14:creationId xmlns:p14="http://schemas.microsoft.com/office/powerpoint/2010/main" val="272878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75868-16F2-5EE5-8827-EA3965C5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41DDC707-3945-7C03-9690-B86F7AFA6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3A7B07-D4DA-6B2D-7CEC-1409F8C7CC2B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662F377-3411-715A-BE62-3871F1FCE273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CE2A863-973E-7DF9-EC97-3499834B1331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A5D10D7-021A-2E0A-67C4-366B0C7D43D2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A555F3B-F431-CA93-D9C0-EED754498795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0F6C992-CF95-5645-8D45-1DEE5D9FE708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3185E6C-9BEE-07D2-C9E4-E34DAAC48557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AE183A7-C62B-1D65-A283-4F668AD6EF28}"/>
              </a:ext>
            </a:extLst>
          </p:cNvPr>
          <p:cNvGrpSpPr/>
          <p:nvPr/>
        </p:nvGrpSpPr>
        <p:grpSpPr>
          <a:xfrm rot="-27000000">
            <a:off x="789940" y="4381625"/>
            <a:ext cx="10795000" cy="10799829"/>
            <a:chOff x="789940" y="2413125"/>
            <a:chExt cx="10795000" cy="1079982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D1127D11-0BD2-F1AD-0ADE-19620FC243D5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7D3440F-E027-39CD-ED15-A5AEC7F0B970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CB4C68C2-CB9B-0429-A698-28C499225D84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416346D-035C-1CF7-F5DD-AC89ABA23912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7061C5F0-C312-A627-03E9-285BA0FA58C2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80DC591-CF3E-05AE-973C-08C480F1CF07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488B5897-71E5-FDE4-7F1C-BA66F048F4C0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F546A07-305E-61F2-C0D2-BFB231921A79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62AA7F1-3F0F-4A7B-67C1-544F41BBF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13663987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ysql workbench - Social media &amp; Logos Icons">
            <a:extLst>
              <a:ext uri="{FF2B5EF4-FFF2-40B4-BE49-F238E27FC236}">
                <a16:creationId xmlns:a16="http://schemas.microsoft.com/office/drawing/2014/main" id="{0E39228C-CCC2-16D2-EE1C-AFB4F5ACC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74" y="12336046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BF86FB8-0BBB-DCB5-50BD-D13AF490C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40" y="9230570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063E4045-942D-7735-D228-9641821118D8}"/>
              </a:ext>
            </a:extLst>
          </p:cNvPr>
          <p:cNvSpPr/>
          <p:nvPr/>
        </p:nvSpPr>
        <p:spPr>
          <a:xfrm>
            <a:off x="48845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C9B091B-CB87-D976-2549-E1939361B926}"/>
              </a:ext>
            </a:extLst>
          </p:cNvPr>
          <p:cNvSpPr txBox="1"/>
          <p:nvPr/>
        </p:nvSpPr>
        <p:spPr>
          <a:xfrm>
            <a:off x="3487449" y="1721502"/>
            <a:ext cx="31261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Agosto / Setembro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6BA7E5F-D6A4-13C1-8C0D-8F00E6CE9842}"/>
              </a:ext>
            </a:extLst>
          </p:cNvPr>
          <p:cNvSpPr txBox="1"/>
          <p:nvPr/>
        </p:nvSpPr>
        <p:spPr>
          <a:xfrm>
            <a:off x="3420510" y="2864064"/>
            <a:ext cx="81668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Criação e integração do banco de dados – Brian e Vinicius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desenvolvimento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back-end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Início do uso do PHP para otimizar tarefas – Kelwin e Pedro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2F1F3D3-58B3-A5E6-C49B-2E1E5845066B}"/>
              </a:ext>
            </a:extLst>
          </p:cNvPr>
          <p:cNvSpPr/>
          <p:nvPr/>
        </p:nvSpPr>
        <p:spPr>
          <a:xfrm>
            <a:off x="24588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5B4C28D-2BAB-9904-7641-FD3444D9995E}"/>
              </a:ext>
            </a:extLst>
          </p:cNvPr>
          <p:cNvSpPr txBox="1"/>
          <p:nvPr/>
        </p:nvSpPr>
        <p:spPr>
          <a:xfrm>
            <a:off x="12264128" y="1721502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Outubro até Dezembro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7DA9A4E-2E2C-3369-838A-51B84EB9D270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23DA99E-0322-4756-9A0D-128202D0DEB1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07A8869-2F3D-1136-EA37-A0E7BC93E2D0}"/>
              </a:ext>
            </a:extLst>
          </p:cNvPr>
          <p:cNvSpPr txBox="1"/>
          <p:nvPr/>
        </p:nvSpPr>
        <p:spPr>
          <a:xfrm>
            <a:off x="12640709" y="2864064"/>
            <a:ext cx="8408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Finalizar todas as telas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Implementação de todas as funcionalidades – Todo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Aplicação da paleta de cores no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pedro</a:t>
            </a:r>
            <a:endParaRPr lang="pt-BR" sz="3200" dirty="0">
              <a:solidFill>
                <a:schemeClr val="bg1"/>
              </a:solidFill>
              <a:latin typeface="Trak" panose="0200050609000009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Polimento final – Todo o grupo</a:t>
            </a:r>
          </a:p>
        </p:txBody>
      </p:sp>
    </p:spTree>
    <p:extLst>
      <p:ext uri="{BB962C8B-B14F-4D97-AF65-F5344CB8AC3E}">
        <p14:creationId xmlns:p14="http://schemas.microsoft.com/office/powerpoint/2010/main" val="3863242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864AF-26B0-2B0D-0D8D-3D42BB0C8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B9937E45-1573-A63D-CCBC-419C6FEE0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AABBD44-32D1-0628-A23A-2FCD6A6E0BF8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F711A8BA-AE29-8A5A-E84D-4200E20EA4A1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4AB01B1-3822-8C2D-4102-54569DB4FE6D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029C99C-1B88-94D6-296D-87C4D3B08317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A6B8D61-A0F5-AEA6-7EF4-E0ED2DB5E413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0C6D21B-46DA-82F6-73ED-8B791D793145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EC91FBA-3C42-40D2-32E5-55B0734234F4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F9AABBF-1930-6606-5FD3-2517682E58DE}"/>
              </a:ext>
            </a:extLst>
          </p:cNvPr>
          <p:cNvGrpSpPr/>
          <p:nvPr/>
        </p:nvGrpSpPr>
        <p:grpSpPr>
          <a:xfrm rot="-27000000">
            <a:off x="789940" y="4381625"/>
            <a:ext cx="10795000" cy="10799829"/>
            <a:chOff x="789940" y="2413125"/>
            <a:chExt cx="10795000" cy="10799829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A2731AF2-E245-B02B-6377-5D279F8EB31A}"/>
                </a:ext>
              </a:extLst>
            </p:cNvPr>
            <p:cNvSpPr/>
            <p:nvPr/>
          </p:nvSpPr>
          <p:spPr>
            <a:xfrm>
              <a:off x="5250180" y="241312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E84910A3-9DB7-B1DE-7F26-DD9CA5E1A86B}"/>
                </a:ext>
              </a:extLst>
            </p:cNvPr>
            <p:cNvSpPr/>
            <p:nvPr/>
          </p:nvSpPr>
          <p:spPr>
            <a:xfrm>
              <a:off x="9710420" y="6878194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97BE8A8-CB3C-3C30-2A01-B2E9B383A41D}"/>
                </a:ext>
              </a:extLst>
            </p:cNvPr>
            <p:cNvSpPr/>
            <p:nvPr/>
          </p:nvSpPr>
          <p:spPr>
            <a:xfrm>
              <a:off x="789940" y="687819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B28C1138-0588-3993-FD66-F344A1B8E896}"/>
                </a:ext>
              </a:extLst>
            </p:cNvPr>
            <p:cNvSpPr/>
            <p:nvPr/>
          </p:nvSpPr>
          <p:spPr>
            <a:xfrm>
              <a:off x="5250180" y="11338434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B9CCC59B-0EAC-7A5D-0DEC-ACE76B7CF0B2}"/>
                </a:ext>
              </a:extLst>
            </p:cNvPr>
            <p:cNvSpPr/>
            <p:nvPr/>
          </p:nvSpPr>
          <p:spPr>
            <a:xfrm>
              <a:off x="8386004" y="10010139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FB31B518-4B72-FAAB-8250-20546240AE95}"/>
                </a:ext>
              </a:extLst>
            </p:cNvPr>
            <p:cNvSpPr/>
            <p:nvPr/>
          </p:nvSpPr>
          <p:spPr>
            <a:xfrm>
              <a:off x="8386004" y="3741100"/>
              <a:ext cx="1874520" cy="187452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FF8F1A0-D3FA-955C-0E67-747D3F586B53}"/>
                </a:ext>
              </a:extLst>
            </p:cNvPr>
            <p:cNvSpPr/>
            <p:nvPr/>
          </p:nvSpPr>
          <p:spPr>
            <a:xfrm>
              <a:off x="2117882" y="10010139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417DA50-5376-0594-D786-2A5F3C8F9F15}"/>
                </a:ext>
              </a:extLst>
            </p:cNvPr>
            <p:cNvSpPr/>
            <p:nvPr/>
          </p:nvSpPr>
          <p:spPr>
            <a:xfrm>
              <a:off x="2113348" y="3739005"/>
              <a:ext cx="1874520" cy="1874520"/>
            </a:xfrm>
            <a:prstGeom prst="ellipse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3C623F49-650D-D000-9387-7FA3840C9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191" y="13663987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ysql workbench - Social media &amp; Logos Icons">
            <a:extLst>
              <a:ext uri="{FF2B5EF4-FFF2-40B4-BE49-F238E27FC236}">
                <a16:creationId xmlns:a16="http://schemas.microsoft.com/office/drawing/2014/main" id="{B0A138BC-C37B-4566-A50D-0D18D3D8B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874" y="12336046"/>
            <a:ext cx="1155582" cy="115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1FAB448-13C8-CD88-82A5-ACF5E14FE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40" y="9230570"/>
            <a:ext cx="1384090" cy="11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riângulo isósceles 22">
            <a:extLst>
              <a:ext uri="{FF2B5EF4-FFF2-40B4-BE49-F238E27FC236}">
                <a16:creationId xmlns:a16="http://schemas.microsoft.com/office/drawing/2014/main" id="{7756C01B-7BEA-DF10-1398-1F65EFF9A1BB}"/>
              </a:ext>
            </a:extLst>
          </p:cNvPr>
          <p:cNvSpPr/>
          <p:nvPr/>
        </p:nvSpPr>
        <p:spPr>
          <a:xfrm>
            <a:off x="4884589" y="23062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F8A8D89-89D8-B1E7-CA87-D26A2AD1D513}"/>
              </a:ext>
            </a:extLst>
          </p:cNvPr>
          <p:cNvSpPr txBox="1"/>
          <p:nvPr/>
        </p:nvSpPr>
        <p:spPr>
          <a:xfrm>
            <a:off x="3259828" y="1721502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Outubro até Dezembro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F388E9C-4CFA-F7BA-A464-8D174FED25E6}"/>
              </a:ext>
            </a:extLst>
          </p:cNvPr>
          <p:cNvSpPr txBox="1"/>
          <p:nvPr/>
        </p:nvSpPr>
        <p:spPr>
          <a:xfrm>
            <a:off x="3420509" y="2864064"/>
            <a:ext cx="8408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Finalizar todas as telas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Implementação de todas as funcionalidades – Todo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Aplicação da paleta de cores no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pedro</a:t>
            </a:r>
            <a:endParaRPr lang="pt-BR" sz="3200" dirty="0">
              <a:solidFill>
                <a:schemeClr val="bg1"/>
              </a:solidFill>
              <a:latin typeface="Trak" panose="0200050609000009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Polimento final – Todo o grupo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C8415D6-DB75-573A-EC74-0552B16C32A9}"/>
              </a:ext>
            </a:extLst>
          </p:cNvPr>
          <p:cNvSpPr/>
          <p:nvPr/>
        </p:nvSpPr>
        <p:spPr>
          <a:xfrm>
            <a:off x="2458846" y="25983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98EEA0D5-2887-A99A-1E98-C4CD1A2937C9}"/>
              </a:ext>
            </a:extLst>
          </p:cNvPr>
          <p:cNvSpPr/>
          <p:nvPr/>
        </p:nvSpPr>
        <p:spPr>
          <a:xfrm>
            <a:off x="12732766" y="1174044"/>
            <a:ext cx="4682033" cy="5212650"/>
          </a:xfrm>
          <a:prstGeom prst="roundRect">
            <a:avLst>
              <a:gd name="adj" fmla="val 9750"/>
            </a:avLst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Logotipo&#10;&#10;O conteúdo gerado por IA pode estar incorreto.">
            <a:extLst>
              <a:ext uri="{FF2B5EF4-FFF2-40B4-BE49-F238E27FC236}">
                <a16:creationId xmlns:a16="http://schemas.microsoft.com/office/drawing/2014/main" id="{17CF3F82-C28A-2781-61E4-5FFD921B5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7778" y="1761389"/>
            <a:ext cx="2612008" cy="1142924"/>
          </a:xfrm>
          <a:prstGeom prst="rect">
            <a:avLst/>
          </a:prstGeom>
        </p:spPr>
      </p:pic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769979BF-3042-DE62-664E-5A686F49FF83}"/>
              </a:ext>
            </a:extLst>
          </p:cNvPr>
          <p:cNvSpPr/>
          <p:nvPr/>
        </p:nvSpPr>
        <p:spPr>
          <a:xfrm>
            <a:off x="18438029" y="1174044"/>
            <a:ext cx="5092700" cy="2317614"/>
          </a:xfrm>
          <a:prstGeom prst="roundRect">
            <a:avLst/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B8F7FF0-4328-2A01-BC52-B5F6F06190B0}"/>
              </a:ext>
            </a:extLst>
          </p:cNvPr>
          <p:cNvSpPr txBox="1"/>
          <p:nvPr/>
        </p:nvSpPr>
        <p:spPr>
          <a:xfrm>
            <a:off x="18621162" y="1348533"/>
            <a:ext cx="28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Paleta de cores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566CD04-D2AC-C1F0-CC3D-B0A76BA3C500}"/>
              </a:ext>
            </a:extLst>
          </p:cNvPr>
          <p:cNvSpPr/>
          <p:nvPr/>
        </p:nvSpPr>
        <p:spPr>
          <a:xfrm>
            <a:off x="18621161" y="2269600"/>
            <a:ext cx="864000" cy="864000"/>
          </a:xfrm>
          <a:prstGeom prst="roundRect">
            <a:avLst/>
          </a:prstGeom>
          <a:solidFill>
            <a:srgbClr val="2730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EB83831-B504-1E64-B1C9-B91E9446DD4D}"/>
              </a:ext>
            </a:extLst>
          </p:cNvPr>
          <p:cNvSpPr/>
          <p:nvPr/>
        </p:nvSpPr>
        <p:spPr>
          <a:xfrm>
            <a:off x="22443861" y="2269600"/>
            <a:ext cx="864000" cy="864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7601DD52-FA4B-10EC-22FE-A9B84170A670}"/>
              </a:ext>
            </a:extLst>
          </p:cNvPr>
          <p:cNvSpPr/>
          <p:nvPr/>
        </p:nvSpPr>
        <p:spPr>
          <a:xfrm>
            <a:off x="20532511" y="2269600"/>
            <a:ext cx="864000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15BDA842-3081-B0C3-33B5-8F603357AA19}"/>
              </a:ext>
            </a:extLst>
          </p:cNvPr>
          <p:cNvSpPr/>
          <p:nvPr/>
        </p:nvSpPr>
        <p:spPr>
          <a:xfrm>
            <a:off x="18438029" y="3864573"/>
            <a:ext cx="5092700" cy="2522122"/>
          </a:xfrm>
          <a:prstGeom prst="roundRect">
            <a:avLst>
              <a:gd name="adj" fmla="val 5411"/>
            </a:avLst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0926267-B412-F8FA-CA45-27EE13B73E1E}"/>
              </a:ext>
            </a:extLst>
          </p:cNvPr>
          <p:cNvSpPr txBox="1"/>
          <p:nvPr/>
        </p:nvSpPr>
        <p:spPr>
          <a:xfrm>
            <a:off x="18621161" y="3964189"/>
            <a:ext cx="331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Tipografias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CF51608-5E22-89F0-4B52-4C1AA9FA182A}"/>
              </a:ext>
            </a:extLst>
          </p:cNvPr>
          <p:cNvSpPr txBox="1"/>
          <p:nvPr/>
        </p:nvSpPr>
        <p:spPr>
          <a:xfrm>
            <a:off x="18621162" y="4710135"/>
            <a:ext cx="46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  <a:latin typeface="Trak" panose="02000506090000090004" pitchFamily="2" charset="0"/>
              </a:rPr>
              <a:t>Trak</a:t>
            </a:r>
            <a:r>
              <a:rPr lang="pt-BR" sz="4000" dirty="0">
                <a:solidFill>
                  <a:schemeClr val="bg1"/>
                </a:solidFill>
                <a:latin typeface="Trak" panose="02000506090000090004" pitchFamily="2" charset="0"/>
              </a:rPr>
              <a:t> – Semi Bold </a:t>
            </a:r>
            <a:r>
              <a:rPr lang="pt-BR" sz="4000" dirty="0" err="1">
                <a:solidFill>
                  <a:schemeClr val="bg1"/>
                </a:solidFill>
                <a:latin typeface="Trak" panose="02000506090000090004" pitchFamily="2" charset="0"/>
              </a:rPr>
              <a:t>Italic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B9B94A8B-DE5E-5B04-927F-6AECB6605B6E}"/>
              </a:ext>
            </a:extLst>
          </p:cNvPr>
          <p:cNvSpPr txBox="1"/>
          <p:nvPr/>
        </p:nvSpPr>
        <p:spPr>
          <a:xfrm>
            <a:off x="18621161" y="5418021"/>
            <a:ext cx="242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  <a:endParaRPr lang="pt-BR" sz="4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40" name="Imagem 39" descr="Ícone&#10;&#10;O conteúdo gerado por IA pode estar incorreto.">
            <a:extLst>
              <a:ext uri="{FF2B5EF4-FFF2-40B4-BE49-F238E27FC236}">
                <a16:creationId xmlns:a16="http://schemas.microsoft.com/office/drawing/2014/main" id="{4958B9C1-F1DB-941F-48E6-A32D9BA0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138" y="4257190"/>
            <a:ext cx="869461" cy="1426766"/>
          </a:xfrm>
          <a:prstGeom prst="rect">
            <a:avLst/>
          </a:prstGeom>
        </p:spPr>
      </p:pic>
      <p:pic>
        <p:nvPicPr>
          <p:cNvPr id="41" name="Imagem 40" descr="Ícone&#10;&#10;O conteúdo gerado por IA pode estar incorreto.">
            <a:extLst>
              <a:ext uri="{FF2B5EF4-FFF2-40B4-BE49-F238E27FC236}">
                <a16:creationId xmlns:a16="http://schemas.microsoft.com/office/drawing/2014/main" id="{50245EDA-5FD2-A10B-15E8-D8581C7819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829" y="4257190"/>
            <a:ext cx="1426766" cy="142676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07CBB-35FC-6A27-5234-425CAFEEECF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2BD2726-C3F8-0B1D-70DC-6310AD18F353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</p:spTree>
    <p:extLst>
      <p:ext uri="{BB962C8B-B14F-4D97-AF65-F5344CB8AC3E}">
        <p14:creationId xmlns:p14="http://schemas.microsoft.com/office/powerpoint/2010/main" val="332050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61E98-A189-98DA-9523-D1B08AD3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3F8E2E11-2B3F-BC3E-0BBC-3EC176719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4B4C540-C99D-243C-A904-1677E16123CA}"/>
              </a:ext>
            </a:extLst>
          </p:cNvPr>
          <p:cNvSpPr txBox="1"/>
          <p:nvPr/>
        </p:nvSpPr>
        <p:spPr>
          <a:xfrm>
            <a:off x="50197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F0C3FCD-0A4B-B63C-BCD6-AB9043A9B1D4}"/>
              </a:ext>
            </a:extLst>
          </p:cNvPr>
          <p:cNvSpPr txBox="1"/>
          <p:nvPr/>
        </p:nvSpPr>
        <p:spPr>
          <a:xfrm>
            <a:off x="73250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96A94CE-BD70-616D-D054-0B86C961D0BA}"/>
              </a:ext>
            </a:extLst>
          </p:cNvPr>
          <p:cNvSpPr txBox="1"/>
          <p:nvPr/>
        </p:nvSpPr>
        <p:spPr>
          <a:xfrm>
            <a:off x="96304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CF2E79A-6A11-DDF6-CEE8-E3F4FFD70880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5D6F5AA-495B-98EF-355A-37D773E26129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587BCE-697B-D13B-BF61-BDD0023F89E9}"/>
              </a:ext>
            </a:extLst>
          </p:cNvPr>
          <p:cNvSpPr txBox="1"/>
          <p:nvPr/>
        </p:nvSpPr>
        <p:spPr>
          <a:xfrm>
            <a:off x="1220152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4552E4-BDF3-3FE8-27C1-6FC5CBFE97D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31F3648-A1BB-32ED-F190-A3899FEA58EA}"/>
              </a:ext>
            </a:extLst>
          </p:cNvPr>
          <p:cNvGrpSpPr/>
          <p:nvPr/>
        </p:nvGrpSpPr>
        <p:grpSpPr>
          <a:xfrm>
            <a:off x="-4157607" y="1800225"/>
            <a:ext cx="3895614" cy="4926643"/>
            <a:chOff x="1631004" y="1800225"/>
            <a:chExt cx="2815992" cy="4926643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D2D20B52-F103-390B-E465-935E5D574751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5CC11B1-ECA5-98AB-28A8-56A1C921EDE9}"/>
                </a:ext>
              </a:extLst>
            </p:cNvPr>
            <p:cNvSpPr txBox="1"/>
            <p:nvPr/>
          </p:nvSpPr>
          <p:spPr>
            <a:xfrm>
              <a:off x="2039459" y="2047969"/>
              <a:ext cx="1999077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Brian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Monteiro Cardoso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914991E-649B-A2FF-535B-1B17D7209AF3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D79059E-5F68-65B0-0587-7B55AD664C41}"/>
              </a:ext>
            </a:extLst>
          </p:cNvPr>
          <p:cNvGrpSpPr/>
          <p:nvPr/>
        </p:nvGrpSpPr>
        <p:grpSpPr>
          <a:xfrm>
            <a:off x="4148193" y="1800225"/>
            <a:ext cx="3895614" cy="4686300"/>
            <a:chOff x="1631004" y="1800225"/>
            <a:chExt cx="2815992" cy="4686300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68597B36-5995-2B38-F2E1-CB8C5A981DD8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6562BA3-A254-429D-5C38-AA9AAE7A5B81}"/>
                </a:ext>
              </a:extLst>
            </p:cNvPr>
            <p:cNvSpPr txBox="1"/>
            <p:nvPr/>
          </p:nvSpPr>
          <p:spPr>
            <a:xfrm>
              <a:off x="1975729" y="2047969"/>
              <a:ext cx="2126538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Kelwin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Felipe Rocha Silva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34CF73C-40A4-AE31-409A-4637AD9CE5A7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Coordenação de equipe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B95E2E7-92F1-4550-557D-4A5C0C194DDA}"/>
              </a:ext>
            </a:extLst>
          </p:cNvPr>
          <p:cNvGrpSpPr/>
          <p:nvPr/>
        </p:nvGrpSpPr>
        <p:grpSpPr>
          <a:xfrm>
            <a:off x="17338384" y="1800225"/>
            <a:ext cx="3895614" cy="4686300"/>
            <a:chOff x="1631004" y="1800225"/>
            <a:chExt cx="2815992" cy="4686300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0A87505F-25F2-DF64-2278-3A24E77A88AF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7B435F02-7D5C-A7F6-560A-14251794AFE4}"/>
                </a:ext>
              </a:extLst>
            </p:cNvPr>
            <p:cNvSpPr txBox="1"/>
            <p:nvPr/>
          </p:nvSpPr>
          <p:spPr>
            <a:xfrm>
              <a:off x="2434014" y="2047969"/>
              <a:ext cx="120996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Vinicius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Souza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D3A4F2C4-8E50-2A04-B601-9B2E9D1E67B1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1EB745D-F21D-D359-EDF5-8490DA8D58D7}"/>
              </a:ext>
            </a:extLst>
          </p:cNvPr>
          <p:cNvGrpSpPr/>
          <p:nvPr/>
        </p:nvGrpSpPr>
        <p:grpSpPr>
          <a:xfrm>
            <a:off x="21938840" y="1800225"/>
            <a:ext cx="3895614" cy="4686300"/>
            <a:chOff x="1631004" y="1800225"/>
            <a:chExt cx="2815992" cy="4686300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74226DF5-FA4D-3836-56AB-339CD8D27859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4A7C5E67-8868-BF82-87E1-E54F3208B65B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9FF0817D-223B-3FA6-AB13-6B1E07DA1556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18B0543-6792-41AD-7D91-61736B8EF9C6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162301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7B6FF-102D-474E-4896-7489766BC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63CA11F8-B458-7920-5CB0-E10CF7959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5F57E96E-6C86-2F19-7E3F-20C88483F877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69EEE15-839B-BFCF-BB99-D425364707BC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917BAC1-F770-CB81-19BA-03C9C2255E2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34118B-7811-E072-D2F8-AB444B8ED62D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6B1F477-0B89-2450-DBE2-7F4EFBD54D19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513485-E178-96F4-475C-394987B83E6A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01D440-2582-E536-5EC4-0DE7470E8A45}"/>
              </a:ext>
            </a:extLst>
          </p:cNvPr>
          <p:cNvSpPr/>
          <p:nvPr/>
        </p:nvSpPr>
        <p:spPr>
          <a:xfrm>
            <a:off x="883666" y="1174044"/>
            <a:ext cx="4682033" cy="5212650"/>
          </a:xfrm>
          <a:prstGeom prst="roundRect">
            <a:avLst>
              <a:gd name="adj" fmla="val 9750"/>
            </a:avLst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Logotipo&#10;&#10;O conteúdo gerado por IA pode estar incorreto.">
            <a:extLst>
              <a:ext uri="{FF2B5EF4-FFF2-40B4-BE49-F238E27FC236}">
                <a16:creationId xmlns:a16="http://schemas.microsoft.com/office/drawing/2014/main" id="{FF2A247D-3068-6ECD-F51B-008CAFF85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78" y="1761389"/>
            <a:ext cx="2612008" cy="114292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4E9B9D6-AED0-9E1E-E8DA-3E461C1A1418}"/>
              </a:ext>
            </a:extLst>
          </p:cNvPr>
          <p:cNvSpPr/>
          <p:nvPr/>
        </p:nvSpPr>
        <p:spPr>
          <a:xfrm>
            <a:off x="6588929" y="1174044"/>
            <a:ext cx="5092700" cy="2317614"/>
          </a:xfrm>
          <a:prstGeom prst="roundRect">
            <a:avLst/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D498CA4-1B1C-DD87-9017-1A6213CCEBC1}"/>
              </a:ext>
            </a:extLst>
          </p:cNvPr>
          <p:cNvSpPr txBox="1"/>
          <p:nvPr/>
        </p:nvSpPr>
        <p:spPr>
          <a:xfrm>
            <a:off x="6772062" y="1348533"/>
            <a:ext cx="2880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Paleta de cores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1505C83-3BA1-56AA-9431-9C64DC571D85}"/>
              </a:ext>
            </a:extLst>
          </p:cNvPr>
          <p:cNvSpPr/>
          <p:nvPr/>
        </p:nvSpPr>
        <p:spPr>
          <a:xfrm>
            <a:off x="6772061" y="2269600"/>
            <a:ext cx="864000" cy="864000"/>
          </a:xfrm>
          <a:prstGeom prst="roundRect">
            <a:avLst/>
          </a:prstGeom>
          <a:solidFill>
            <a:srgbClr val="2730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BE1C507-58D9-742B-E3A6-9F0242F9CC64}"/>
              </a:ext>
            </a:extLst>
          </p:cNvPr>
          <p:cNvSpPr/>
          <p:nvPr/>
        </p:nvSpPr>
        <p:spPr>
          <a:xfrm>
            <a:off x="10594761" y="2269600"/>
            <a:ext cx="864000" cy="8640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A1F4258-B0A8-36EB-6F4F-104D12ABBBA2}"/>
              </a:ext>
            </a:extLst>
          </p:cNvPr>
          <p:cNvSpPr/>
          <p:nvPr/>
        </p:nvSpPr>
        <p:spPr>
          <a:xfrm>
            <a:off x="8683411" y="2269600"/>
            <a:ext cx="864000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9732680-BA4A-19B8-01D0-39F918431139}"/>
              </a:ext>
            </a:extLst>
          </p:cNvPr>
          <p:cNvSpPr/>
          <p:nvPr/>
        </p:nvSpPr>
        <p:spPr>
          <a:xfrm>
            <a:off x="6588929" y="3864573"/>
            <a:ext cx="5092700" cy="2522122"/>
          </a:xfrm>
          <a:prstGeom prst="roundRect">
            <a:avLst>
              <a:gd name="adj" fmla="val 5411"/>
            </a:avLst>
          </a:prstGeom>
          <a:gradFill>
            <a:gsLst>
              <a:gs pos="100000">
                <a:schemeClr val="bg1">
                  <a:alpha val="5000"/>
                </a:schemeClr>
              </a:gs>
              <a:gs pos="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9804C4F-C68D-658D-B1F6-F6FCF31EEF39}"/>
              </a:ext>
            </a:extLst>
          </p:cNvPr>
          <p:cNvSpPr txBox="1"/>
          <p:nvPr/>
        </p:nvSpPr>
        <p:spPr>
          <a:xfrm>
            <a:off x="6772061" y="3964189"/>
            <a:ext cx="331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Tipografias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9C7CA3D-EF4D-E13C-4B19-243DC850B0DA}"/>
              </a:ext>
            </a:extLst>
          </p:cNvPr>
          <p:cNvSpPr txBox="1"/>
          <p:nvPr/>
        </p:nvSpPr>
        <p:spPr>
          <a:xfrm>
            <a:off x="6772062" y="4710135"/>
            <a:ext cx="46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  <a:latin typeface="Trak" panose="02000506090000090004" pitchFamily="2" charset="0"/>
              </a:rPr>
              <a:t>Trak</a:t>
            </a:r>
            <a:r>
              <a:rPr lang="pt-BR" sz="4000" dirty="0">
                <a:solidFill>
                  <a:schemeClr val="bg1"/>
                </a:solidFill>
                <a:latin typeface="Trak" panose="02000506090000090004" pitchFamily="2" charset="0"/>
              </a:rPr>
              <a:t> – Semi Bold </a:t>
            </a:r>
            <a:r>
              <a:rPr lang="pt-BR" sz="4000" dirty="0" err="1">
                <a:solidFill>
                  <a:schemeClr val="bg1"/>
                </a:solidFill>
                <a:latin typeface="Trak" panose="02000506090000090004" pitchFamily="2" charset="0"/>
              </a:rPr>
              <a:t>Italic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343CABD-A4D1-E776-DCD2-E3312A484990}"/>
              </a:ext>
            </a:extLst>
          </p:cNvPr>
          <p:cNvSpPr txBox="1"/>
          <p:nvPr/>
        </p:nvSpPr>
        <p:spPr>
          <a:xfrm>
            <a:off x="6772061" y="5418021"/>
            <a:ext cx="242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Inter</a:t>
            </a:r>
            <a:endParaRPr lang="pt-BR" sz="4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B455A18F-7424-D3C6-9B7C-3771AFDA8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038" y="4257190"/>
            <a:ext cx="869461" cy="1426766"/>
          </a:xfrm>
          <a:prstGeom prst="rect">
            <a:avLst/>
          </a:prstGeom>
        </p:spPr>
      </p:pic>
      <p:pic>
        <p:nvPicPr>
          <p:cNvPr id="25" name="Imagem 24" descr="Ícone&#10;&#10;O conteúdo gerado por IA pode estar incorreto.">
            <a:extLst>
              <a:ext uri="{FF2B5EF4-FFF2-40B4-BE49-F238E27FC236}">
                <a16:creationId xmlns:a16="http://schemas.microsoft.com/office/drawing/2014/main" id="{C07B5F92-B55C-D58D-77F4-A53352E1D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729" y="4257190"/>
            <a:ext cx="1426766" cy="1426766"/>
          </a:xfrm>
          <a:prstGeom prst="rect">
            <a:avLst/>
          </a:prstGeom>
        </p:spPr>
      </p:pic>
      <p:sp>
        <p:nvSpPr>
          <p:cNvPr id="2" name="Triângulo isósceles 1">
            <a:extLst>
              <a:ext uri="{FF2B5EF4-FFF2-40B4-BE49-F238E27FC236}">
                <a16:creationId xmlns:a16="http://schemas.microsoft.com/office/drawing/2014/main" id="{34B977A7-34C6-AC75-6C2E-A2769FEE9ADD}"/>
              </a:ext>
            </a:extLst>
          </p:cNvPr>
          <p:cNvSpPr/>
          <p:nvPr/>
        </p:nvSpPr>
        <p:spPr>
          <a:xfrm>
            <a:off x="4884589" y="7589477"/>
            <a:ext cx="329610" cy="2921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F7442A1-8F97-6506-58DB-C972FE0779AC}"/>
              </a:ext>
            </a:extLst>
          </p:cNvPr>
          <p:cNvSpPr txBox="1"/>
          <p:nvPr/>
        </p:nvSpPr>
        <p:spPr>
          <a:xfrm>
            <a:off x="3259828" y="7004702"/>
            <a:ext cx="35814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Outubro até Dezembro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1BB338F6-514E-DAA4-5E30-BA6E7C8C7BE5}"/>
              </a:ext>
            </a:extLst>
          </p:cNvPr>
          <p:cNvSpPr/>
          <p:nvPr/>
        </p:nvSpPr>
        <p:spPr>
          <a:xfrm>
            <a:off x="2458846" y="7881577"/>
            <a:ext cx="12348254" cy="5562600"/>
          </a:xfrm>
          <a:prstGeom prst="roundRect">
            <a:avLst>
              <a:gd name="adj" fmla="val 22147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7E0AA18-48FF-6D60-BC1F-8AE18131EC33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E5360E2-9D10-23C5-8D19-2E104967393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C71155C-739D-6BD1-DC98-37CDBE1ECCFA}"/>
              </a:ext>
            </a:extLst>
          </p:cNvPr>
          <p:cNvSpPr txBox="1"/>
          <p:nvPr/>
        </p:nvSpPr>
        <p:spPr>
          <a:xfrm>
            <a:off x="3420509" y="8274264"/>
            <a:ext cx="84081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Finalizar todas as telas – Kelwin e Pedro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Implementação de todas as funcionalidades – Todo o grupo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Aplicação da paleta de cores no front-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end</a:t>
            </a: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 – Kelwin e </a:t>
            </a:r>
            <a:r>
              <a:rPr lang="pt-BR" sz="3200" dirty="0" err="1">
                <a:solidFill>
                  <a:schemeClr val="bg1"/>
                </a:solidFill>
                <a:latin typeface="Trak" panose="02000506090000090004" pitchFamily="2" charset="0"/>
              </a:rPr>
              <a:t>pedro</a:t>
            </a:r>
            <a:endParaRPr lang="pt-BR" sz="3200" dirty="0">
              <a:solidFill>
                <a:schemeClr val="bg1"/>
              </a:solidFill>
              <a:latin typeface="Trak" panose="0200050609000009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Polimento final – Todo o grupo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A928FE1-6240-2FB8-32FB-6160F9283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9717" y="815340"/>
            <a:ext cx="8097166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8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52B8A8-B0F0-822F-EECC-8F2E5670C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50DCB344-1F7F-D961-AEF2-2A397A180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1F6B06C1-9FEE-B9A8-B325-A1261CB251A9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6DE9603-C814-138E-9C48-403E9FA36B41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582C0B9-6C0C-E8B9-2053-177E6691B299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6F8819-BCAD-2E00-2EDA-BD086192111A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77EF3B3-2E06-02BB-751D-111D75E052A5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7A86CC-D830-A1D7-C0CF-F645939F9B8D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BA1532-B22E-6607-7380-B22FB18B8972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C477DDC-C962-1E7D-58F3-94623F6EF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417" y="815340"/>
            <a:ext cx="8097166" cy="569976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73E4C17-7589-A2EC-09D3-BDBB0238FC78}"/>
              </a:ext>
            </a:extLst>
          </p:cNvPr>
          <p:cNvSpPr txBox="1"/>
          <p:nvPr/>
        </p:nvSpPr>
        <p:spPr>
          <a:xfrm>
            <a:off x="12532345" y="3075057"/>
            <a:ext cx="5354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Momento</a:t>
            </a:r>
            <a:r>
              <a:rPr lang="en-US" sz="4000" dirty="0">
                <a:solidFill>
                  <a:schemeClr val="bg1"/>
                </a:solidFill>
                <a:latin typeface="Trak" panose="02000506090000090004" pitchFamily="2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24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DE189-3942-CBC4-7F65-E708B3574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5DF08F6A-4177-1BE0-2604-8F93C17AC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5CD4E53-062F-130F-FEC4-5B26FD374328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DDACABC-5978-790E-75E1-0A624F17E2A8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F5D44B0-7341-34A1-855B-08D7CB2338F5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0FF0566-A081-F2C9-DE70-D38FBFA2C5D3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223D35-B775-D1DE-2B34-24F5AD57F6C5}"/>
              </a:ext>
            </a:extLst>
          </p:cNvPr>
          <p:cNvSpPr txBox="1"/>
          <p:nvPr/>
        </p:nvSpPr>
        <p:spPr>
          <a:xfrm>
            <a:off x="3418825" y="3075057"/>
            <a:ext cx="53543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Momento</a:t>
            </a:r>
            <a:r>
              <a:rPr lang="en-US" sz="4000" dirty="0">
                <a:solidFill>
                  <a:schemeClr val="bg1"/>
                </a:solidFill>
                <a:latin typeface="Trak" panose="02000506090000090004" pitchFamily="2" charset="0"/>
              </a:rPr>
              <a:t> da </a:t>
            </a:r>
            <a:r>
              <a:rPr lang="en-US" sz="4000" dirty="0" err="1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  <a:endParaRPr lang="pt-BR" sz="4000" dirty="0">
              <a:solidFill>
                <a:schemeClr val="bg1"/>
              </a:solidFill>
              <a:latin typeface="Trak" panose="02000506090000090004" pitchFamily="2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267AC2-5729-481A-C266-5F1AC0CC0671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BB4A79-2615-9A64-2FCB-8CC7736DFB88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Banco de Dados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E26ED17-1F6B-FEE4-A5CC-1BDF9E5F6244}"/>
              </a:ext>
            </a:extLst>
          </p:cNvPr>
          <p:cNvGrpSpPr/>
          <p:nvPr/>
        </p:nvGrpSpPr>
        <p:grpSpPr>
          <a:xfrm>
            <a:off x="13014033" y="2043095"/>
            <a:ext cx="10255542" cy="850074"/>
            <a:chOff x="1126833" y="2043095"/>
            <a:chExt cx="10255542" cy="850074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0FDE0BDB-4A60-5B29-9C1B-2F672DBA043A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75ABDCDC-5B8F-FD9B-7810-695873C4511B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9ED7C378-84D6-6E38-9207-CF7E24084969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1A1E227-4F17-9A48-7776-1450DDC88822}"/>
                </a:ext>
              </a:extLst>
            </p:cNvPr>
            <p:cNvSpPr txBox="1"/>
            <p:nvPr/>
          </p:nvSpPr>
          <p:spPr>
            <a:xfrm>
              <a:off x="2250299" y="217671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Base do projeto já construída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12E6156-092C-E07F-666C-A5951582644D}"/>
              </a:ext>
            </a:extLst>
          </p:cNvPr>
          <p:cNvGrpSpPr/>
          <p:nvPr/>
        </p:nvGrpSpPr>
        <p:grpSpPr>
          <a:xfrm>
            <a:off x="13014032" y="3334826"/>
            <a:ext cx="10255542" cy="850074"/>
            <a:chOff x="1126833" y="2043095"/>
            <a:chExt cx="10255542" cy="850074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63201DAC-2F69-666C-BD68-6C26BB598710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A87EB216-9C45-32F6-8D38-E9FF95C7CD7F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27D20F9F-D02A-8499-649A-30669FA84210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FE733EC8-4024-D590-E69B-31FC5F6C97E0}"/>
                </a:ext>
              </a:extLst>
            </p:cNvPr>
            <p:cNvSpPr txBox="1"/>
            <p:nvPr/>
          </p:nvSpPr>
          <p:spPr>
            <a:xfrm>
              <a:off x="2250299" y="221481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Grande aprendizado durante o progresso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CF097E7-FAD2-74C3-0C34-0A35047FBE27}"/>
              </a:ext>
            </a:extLst>
          </p:cNvPr>
          <p:cNvGrpSpPr/>
          <p:nvPr/>
        </p:nvGrpSpPr>
        <p:grpSpPr>
          <a:xfrm>
            <a:off x="13014031" y="4626557"/>
            <a:ext cx="10255542" cy="850074"/>
            <a:chOff x="1126833" y="2043095"/>
            <a:chExt cx="10255542" cy="850074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071EA5F-20F4-DDD3-6A68-BB032E867F57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6BFEEEE2-926B-645E-2A98-5098F2E2336D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034F39E0-B54B-4AF3-24EA-7B1CE2F1F419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E389EA3-ABDB-8228-4CD7-0FE85B806E11}"/>
                </a:ext>
              </a:extLst>
            </p:cNvPr>
            <p:cNvSpPr txBox="1"/>
            <p:nvPr/>
          </p:nvSpPr>
          <p:spPr>
            <a:xfrm>
              <a:off x="2250299" y="220846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Foco em completar o projeto</a:t>
              </a:r>
            </a:p>
          </p:txBody>
        </p:sp>
      </p:grpSp>
      <p:pic>
        <p:nvPicPr>
          <p:cNvPr id="27" name="Imagem 26">
            <a:extLst>
              <a:ext uri="{FF2B5EF4-FFF2-40B4-BE49-F238E27FC236}">
                <a16:creationId xmlns:a16="http://schemas.microsoft.com/office/drawing/2014/main" id="{235E37DD-3C74-687C-BBFC-BFA89EA5C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5449" y="815340"/>
            <a:ext cx="8097166" cy="569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2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B6697B-9832-A64B-B562-1898837A9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89686A6A-C9B0-0A73-8782-4DF1FE3A5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96857EDE-5030-79E3-9B49-CC1ABB44D001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8AC6506-9916-6170-DB01-DEC2C67BB3E4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C5A84F0-E283-0FE2-D975-623E09B410B8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FFBD735-C54C-7A33-6F01-2A34615CEEAD}"/>
              </a:ext>
            </a:extLst>
          </p:cNvPr>
          <p:cNvGrpSpPr/>
          <p:nvPr/>
        </p:nvGrpSpPr>
        <p:grpSpPr>
          <a:xfrm>
            <a:off x="1126833" y="2043095"/>
            <a:ext cx="10255542" cy="850074"/>
            <a:chOff x="1126833" y="2043095"/>
            <a:chExt cx="10255542" cy="850074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7304DFB8-216F-1F1B-9504-EAFA7F9665C7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72DF1F9E-E34B-0301-E276-624CF3294E8D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CDCED35-A4A1-EF11-7D93-33561F7184AF}"/>
                  </a:ext>
                </a:extLst>
              </p:cNvPr>
              <p:cNvSpPr txBox="1"/>
              <p:nvPr/>
            </p:nvSpPr>
            <p:spPr>
              <a:xfrm>
                <a:off x="1400225" y="2114189"/>
                <a:ext cx="30328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1</a:t>
                </a:r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3E4597F2-1AE8-6DA4-E4C2-91FE878E69E7}"/>
                </a:ext>
              </a:extLst>
            </p:cNvPr>
            <p:cNvSpPr txBox="1"/>
            <p:nvPr/>
          </p:nvSpPr>
          <p:spPr>
            <a:xfrm>
              <a:off x="2250299" y="217671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Base do projeto já construída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1C9B7DF-A1A2-B893-6D89-BD5A179E71CB}"/>
              </a:ext>
            </a:extLst>
          </p:cNvPr>
          <p:cNvGrpSpPr/>
          <p:nvPr/>
        </p:nvGrpSpPr>
        <p:grpSpPr>
          <a:xfrm>
            <a:off x="1126832" y="3334826"/>
            <a:ext cx="10255542" cy="850074"/>
            <a:chOff x="1126833" y="2043095"/>
            <a:chExt cx="10255542" cy="850074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AF7D82DD-CDD8-8A0C-FCCE-9002B5793187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id="{E06C169B-B028-4369-0ABB-B41F25C4A59C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44E9F76-91D3-03D9-5109-716A959303F3}"/>
                  </a:ext>
                </a:extLst>
              </p:cNvPr>
              <p:cNvSpPr txBox="1"/>
              <p:nvPr/>
            </p:nvSpPr>
            <p:spPr>
              <a:xfrm>
                <a:off x="1340112" y="2114189"/>
                <a:ext cx="4235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2</a:t>
                </a:r>
              </a:p>
            </p:txBody>
          </p:sp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9F0A200-8F94-4036-F7B6-CDB19F2CBE35}"/>
                </a:ext>
              </a:extLst>
            </p:cNvPr>
            <p:cNvSpPr txBox="1"/>
            <p:nvPr/>
          </p:nvSpPr>
          <p:spPr>
            <a:xfrm>
              <a:off x="2250299" y="221481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Grande aprendizado durante o progresso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CE91164-789D-C087-9658-794E5C6B49A3}"/>
              </a:ext>
            </a:extLst>
          </p:cNvPr>
          <p:cNvGrpSpPr/>
          <p:nvPr/>
        </p:nvGrpSpPr>
        <p:grpSpPr>
          <a:xfrm>
            <a:off x="1126831" y="4626557"/>
            <a:ext cx="10255542" cy="850074"/>
            <a:chOff x="1126833" y="2043095"/>
            <a:chExt cx="10255542" cy="850074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6486CBE5-9BA8-DC35-946B-6FB21B0E9A06}"/>
                </a:ext>
              </a:extLst>
            </p:cNvPr>
            <p:cNvGrpSpPr/>
            <p:nvPr/>
          </p:nvGrpSpPr>
          <p:grpSpPr>
            <a:xfrm>
              <a:off x="1126833" y="2043095"/>
              <a:ext cx="850074" cy="850074"/>
              <a:chOff x="1126833" y="2043095"/>
              <a:chExt cx="850074" cy="850074"/>
            </a:xfrm>
          </p:grpSpPr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26E3DD6B-5423-D006-EC25-76C55D1C0523}"/>
                  </a:ext>
                </a:extLst>
              </p:cNvPr>
              <p:cNvSpPr/>
              <p:nvPr/>
            </p:nvSpPr>
            <p:spPr>
              <a:xfrm rot="10800000">
                <a:off x="1126833" y="2043095"/>
                <a:ext cx="850074" cy="850074"/>
              </a:xfrm>
              <a:prstGeom prst="ellipse">
                <a:avLst/>
              </a:prstGeom>
              <a:gradFill>
                <a:gsLst>
                  <a:gs pos="100000">
                    <a:srgbClr val="E4EFD1">
                      <a:alpha val="5000"/>
                    </a:srgbClr>
                  </a:gs>
                  <a:gs pos="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solidFill>
                  <a:schemeClr val="bg1">
                    <a:alpha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85D3B3F-6FE1-6F9C-24EC-F8BDB7EE3305}"/>
                  </a:ext>
                </a:extLst>
              </p:cNvPr>
              <p:cNvSpPr txBox="1"/>
              <p:nvPr/>
            </p:nvSpPr>
            <p:spPr>
              <a:xfrm>
                <a:off x="1340914" y="2114189"/>
                <a:ext cx="4219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t-BR" sz="4000" dirty="0">
                    <a:solidFill>
                      <a:schemeClr val="bg1"/>
                    </a:solidFill>
                    <a:latin typeface="Trak" panose="02000506090000090004" pitchFamily="2" charset="0"/>
                  </a:rPr>
                  <a:t>3</a:t>
                </a:r>
              </a:p>
            </p:txBody>
          </p:sp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2D6CB2A-DE6C-B666-7E74-0B0367C72582}"/>
                </a:ext>
              </a:extLst>
            </p:cNvPr>
            <p:cNvSpPr txBox="1"/>
            <p:nvPr/>
          </p:nvSpPr>
          <p:spPr>
            <a:xfrm>
              <a:off x="2250299" y="2208466"/>
              <a:ext cx="91320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Foco em completar o projeto</a:t>
              </a: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5798BF-8A20-7671-69C4-D6D0598574EF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FD36D2-B044-6F6E-B721-ECD8A236F29E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230665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A344AA-7729-078E-8760-479B419DB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0A608E83-C1F3-D39E-605D-1035C7A7E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38CC0C59-DD17-1377-C472-6C95E1E440FB}"/>
              </a:ext>
            </a:extLst>
          </p:cNvPr>
          <p:cNvSpPr txBox="1"/>
          <p:nvPr/>
        </p:nvSpPr>
        <p:spPr>
          <a:xfrm>
            <a:off x="50197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9D9522-45F5-A01A-BF22-605DE72B6968}"/>
              </a:ext>
            </a:extLst>
          </p:cNvPr>
          <p:cNvSpPr txBox="1"/>
          <p:nvPr/>
        </p:nvSpPr>
        <p:spPr>
          <a:xfrm>
            <a:off x="73250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4C04833-4628-387D-D882-C69F657BCAA2}"/>
              </a:ext>
            </a:extLst>
          </p:cNvPr>
          <p:cNvSpPr txBox="1"/>
          <p:nvPr/>
        </p:nvSpPr>
        <p:spPr>
          <a:xfrm>
            <a:off x="96304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16D6740-C3F9-7984-E371-B924D12B8DC5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6C54030-9362-52DB-238B-679F8C9F5D19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0EDD1F2-3B44-2856-F768-7343581E8911}"/>
              </a:ext>
            </a:extLst>
          </p:cNvPr>
          <p:cNvSpPr txBox="1"/>
          <p:nvPr/>
        </p:nvSpPr>
        <p:spPr>
          <a:xfrm>
            <a:off x="1220152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5C1CAF11-9078-DBE9-51E0-A57998A8F4E7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5A6A7E1-7ECD-CB4A-2800-DD166F8D5B07}"/>
              </a:ext>
            </a:extLst>
          </p:cNvPr>
          <p:cNvGrpSpPr/>
          <p:nvPr/>
        </p:nvGrpSpPr>
        <p:grpSpPr>
          <a:xfrm>
            <a:off x="-4481457" y="1800225"/>
            <a:ext cx="3895614" cy="4686300"/>
            <a:chOff x="1631004" y="1800225"/>
            <a:chExt cx="2815992" cy="4686300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98F7F22C-C157-DC5D-E863-4EBFD8B969C2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2DADCB5-4886-2460-0787-7A30CD529B69}"/>
                </a:ext>
              </a:extLst>
            </p:cNvPr>
            <p:cNvSpPr txBox="1"/>
            <p:nvPr/>
          </p:nvSpPr>
          <p:spPr>
            <a:xfrm>
              <a:off x="1975729" y="2047969"/>
              <a:ext cx="2126538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Kelwin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Felipe Rocha Silva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D674FC0F-153F-28EE-C7F9-55837546B635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Coordenação de equipe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11C9F25-E064-CD8F-936D-F2A6B3B828BB}"/>
              </a:ext>
            </a:extLst>
          </p:cNvPr>
          <p:cNvGrpSpPr/>
          <p:nvPr/>
        </p:nvGrpSpPr>
        <p:grpSpPr>
          <a:xfrm>
            <a:off x="4148193" y="1800225"/>
            <a:ext cx="3895614" cy="4686300"/>
            <a:chOff x="1631004" y="1800225"/>
            <a:chExt cx="2815992" cy="4686300"/>
          </a:xfrm>
        </p:grpSpPr>
        <p:sp>
          <p:nvSpPr>
            <p:cNvPr id="36" name="Retângulo: Cantos Arredondados 35">
              <a:extLst>
                <a:ext uri="{FF2B5EF4-FFF2-40B4-BE49-F238E27FC236}">
                  <a16:creationId xmlns:a16="http://schemas.microsoft.com/office/drawing/2014/main" id="{79F3FE49-F140-AD64-9656-8D426EE4B0E3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548400F8-4FBE-8F88-D94E-839CA6457D37}"/>
                </a:ext>
              </a:extLst>
            </p:cNvPr>
            <p:cNvSpPr txBox="1"/>
            <p:nvPr/>
          </p:nvSpPr>
          <p:spPr>
            <a:xfrm>
              <a:off x="2434014" y="2047969"/>
              <a:ext cx="120996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Vinicius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Souza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DA1928CD-DEB3-FFA9-C978-A48751A1E6C3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32157A27-01B1-B4EB-E470-938906DF291F}"/>
              </a:ext>
            </a:extLst>
          </p:cNvPr>
          <p:cNvGrpSpPr/>
          <p:nvPr/>
        </p:nvGrpSpPr>
        <p:grpSpPr>
          <a:xfrm>
            <a:off x="21938840" y="1800225"/>
            <a:ext cx="3895614" cy="4686300"/>
            <a:chOff x="1631004" y="1800225"/>
            <a:chExt cx="2815992" cy="4686300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0331E2F9-C7A7-2D4B-8670-47A4B11F62E4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07F3D76F-C615-44BE-5BE8-E7E29243BF11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F7D74A3C-48A1-22B8-FF8D-8D82A5C43063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6993BF-40BC-1AD9-03B1-8B5395D6038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311119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2DE8D-F624-C59D-9187-90264F00D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38BF898B-9329-6969-07A2-350F79D28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3353D14-A89E-E9F1-28D4-136E625E19BC}"/>
              </a:ext>
            </a:extLst>
          </p:cNvPr>
          <p:cNvSpPr txBox="1"/>
          <p:nvPr/>
        </p:nvSpPr>
        <p:spPr>
          <a:xfrm>
            <a:off x="5019771" y="29643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FB86305-4C60-D1E6-FB10-BE6348225D28}"/>
              </a:ext>
            </a:extLst>
          </p:cNvPr>
          <p:cNvSpPr txBox="1"/>
          <p:nvPr/>
        </p:nvSpPr>
        <p:spPr>
          <a:xfrm>
            <a:off x="732509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019E05-0C24-75E6-9477-6F422844832F}"/>
              </a:ext>
            </a:extLst>
          </p:cNvPr>
          <p:cNvSpPr txBox="1"/>
          <p:nvPr/>
        </p:nvSpPr>
        <p:spPr>
          <a:xfrm>
            <a:off x="963041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4A1D7A4-F1A0-22ED-CFFA-58C88CC09CC3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966BBB2-F37D-354C-4A7E-E4F7D8D26E24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43EDB2F-EF8F-DA0F-6B61-664F78BE327C}"/>
              </a:ext>
            </a:extLst>
          </p:cNvPr>
          <p:cNvSpPr txBox="1"/>
          <p:nvPr/>
        </p:nvSpPr>
        <p:spPr>
          <a:xfrm>
            <a:off x="1220152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A8FF5E0-3C0A-5EF7-8B5F-E0CCF8166AD2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BCDC75-A116-CC5B-1F15-4D4C017461C4}"/>
              </a:ext>
            </a:extLst>
          </p:cNvPr>
          <p:cNvSpPr txBox="1"/>
          <p:nvPr/>
        </p:nvSpPr>
        <p:spPr>
          <a:xfrm>
            <a:off x="12676855" y="1604680"/>
            <a:ext cx="9220200" cy="784830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Capa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Apresentação da equipe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Principais requisitos de sistema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 adotadas para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 de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Modelo de banco de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 do projeto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F2AF671F-D5F3-64E1-C389-0AC85416BE5B}"/>
              </a:ext>
            </a:extLst>
          </p:cNvPr>
          <p:cNvGrpSpPr/>
          <p:nvPr/>
        </p:nvGrpSpPr>
        <p:grpSpPr>
          <a:xfrm>
            <a:off x="-4348107" y="1800225"/>
            <a:ext cx="3895614" cy="4686300"/>
            <a:chOff x="1631004" y="1800225"/>
            <a:chExt cx="2815992" cy="4686300"/>
          </a:xfrm>
        </p:grpSpPr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A953AD00-3589-2149-CD04-80FADCAB93C1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15EE900C-55F2-73AB-FE76-A17CD639A1B5}"/>
                </a:ext>
              </a:extLst>
            </p:cNvPr>
            <p:cNvSpPr txBox="1"/>
            <p:nvPr/>
          </p:nvSpPr>
          <p:spPr>
            <a:xfrm>
              <a:off x="2434014" y="2047969"/>
              <a:ext cx="120996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Vinicius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Souza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BDD336AC-9269-051F-A0D2-099E0CA37CBA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Modelagem do banco de dados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Back-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C21B50F-8EDA-0073-34C6-D5C07CA29EE6}"/>
              </a:ext>
            </a:extLst>
          </p:cNvPr>
          <p:cNvGrpSpPr/>
          <p:nvPr/>
        </p:nvGrpSpPr>
        <p:grpSpPr>
          <a:xfrm>
            <a:off x="4148193" y="1800225"/>
            <a:ext cx="3895614" cy="4686300"/>
            <a:chOff x="1631004" y="1800225"/>
            <a:chExt cx="2815992" cy="4686300"/>
          </a:xfrm>
        </p:grpSpPr>
        <p:sp>
          <p:nvSpPr>
            <p:cNvPr id="41" name="Retângulo: Cantos Arredondados 40">
              <a:extLst>
                <a:ext uri="{FF2B5EF4-FFF2-40B4-BE49-F238E27FC236}">
                  <a16:creationId xmlns:a16="http://schemas.microsoft.com/office/drawing/2014/main" id="{52F5D359-E032-F7CE-B5B1-FD65618D2FB0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CD0F86C4-0191-F203-4296-396F365E71A3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B3FB9B11-7F50-1F90-3759-50CED785CC91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7B7F6096-849D-5F75-6C12-647E47CDC664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2375556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BEA694-6DE8-C3B2-957C-5EAC95569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F432BF8E-4547-B487-42D9-0D63BC227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79D340DF-5EEB-1B25-5B16-C027D35D51A7}"/>
              </a:ext>
            </a:extLst>
          </p:cNvPr>
          <p:cNvSpPr txBox="1"/>
          <p:nvPr/>
        </p:nvSpPr>
        <p:spPr>
          <a:xfrm>
            <a:off x="4877172" y="300801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CF13B0C-8E6B-7C9A-18EC-CAB5C4BCFE8E}"/>
              </a:ext>
            </a:extLst>
          </p:cNvPr>
          <p:cNvSpPr txBox="1"/>
          <p:nvPr/>
        </p:nvSpPr>
        <p:spPr>
          <a:xfrm>
            <a:off x="718249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15BBFE42-E30F-CC13-51A8-A07B2D95296B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B94C2B2B-8728-3AE2-7A4E-14E0F7D1D637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AD2D83D-25DB-C81B-10DB-3B0FBE228EC4}"/>
              </a:ext>
            </a:extLst>
          </p:cNvPr>
          <p:cNvSpPr txBox="1"/>
          <p:nvPr/>
        </p:nvSpPr>
        <p:spPr>
          <a:xfrm>
            <a:off x="975360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CB11C2C-4B99-9136-587B-15BC6BAD7500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BBA9C7A-7DF2-8B38-6B36-967CE93F17E6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21F6A45-E4CE-C7D5-83CC-6B2E10F74FC6}"/>
              </a:ext>
            </a:extLst>
          </p:cNvPr>
          <p:cNvSpPr txBox="1"/>
          <p:nvPr/>
        </p:nvSpPr>
        <p:spPr>
          <a:xfrm>
            <a:off x="1142079" y="1270844"/>
            <a:ext cx="9627321" cy="507831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Capa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Apresentação da equipe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Principais requisitos de sistema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 adotadas para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 de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Modelo de banco de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 do projeto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72CB9E0-C0AB-761E-CAEA-785568D98300}"/>
              </a:ext>
            </a:extLst>
          </p:cNvPr>
          <p:cNvSpPr txBox="1"/>
          <p:nvPr/>
        </p:nvSpPr>
        <p:spPr>
          <a:xfrm>
            <a:off x="12690114" y="1149073"/>
            <a:ext cx="5675029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sz="3600" dirty="0" err="1">
                <a:solidFill>
                  <a:schemeClr val="bg1"/>
                </a:solidFill>
                <a:latin typeface="Trak" panose="02000506090000090004" pitchFamily="2" charset="0"/>
              </a:rPr>
              <a:t>Fahren</a:t>
            </a: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 – Vitrine de veículos online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36D0E3F-C977-A9C1-367B-9B4E1F439B56}"/>
              </a:ext>
            </a:extLst>
          </p:cNvPr>
          <p:cNvGrpSpPr/>
          <p:nvPr/>
        </p:nvGrpSpPr>
        <p:grpSpPr>
          <a:xfrm>
            <a:off x="18014952" y="1749238"/>
            <a:ext cx="5934075" cy="4235824"/>
            <a:chOff x="5517099" y="1247338"/>
            <a:chExt cx="7097176" cy="5066061"/>
          </a:xfrm>
        </p:grpSpPr>
        <p:pic>
          <p:nvPicPr>
            <p:cNvPr id="4" name="Imagem 3" descr="Interface gráfica do usuário, Site&#10;&#10;O conteúdo gerado por IA pode estar incorreto.">
              <a:extLst>
                <a:ext uri="{FF2B5EF4-FFF2-40B4-BE49-F238E27FC236}">
                  <a16:creationId xmlns:a16="http://schemas.microsoft.com/office/drawing/2014/main" id="{5319FA6B-23BA-1420-9FE5-8F135597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913" y="2006721"/>
              <a:ext cx="4126582" cy="2465267"/>
            </a:xfrm>
            <a:prstGeom prst="rect">
              <a:avLst/>
            </a:prstGeom>
          </p:spPr>
        </p:pic>
        <p:pic>
          <p:nvPicPr>
            <p:cNvPr id="5" name="Picture 2" descr="Modern Black Computer Monitor Mockup with Blank Screen Isolated on  Transparent Background 66596970 PNG">
              <a:extLst>
                <a:ext uri="{FF2B5EF4-FFF2-40B4-BE49-F238E27FC236}">
                  <a16:creationId xmlns:a16="http://schemas.microsoft.com/office/drawing/2014/main" id="{8236E83C-3AF6-1B85-8F82-759A28BCD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7099" y="1247338"/>
              <a:ext cx="7097176" cy="5066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4E1069-C656-2CFB-8229-9B1E05B03EB1}"/>
              </a:ext>
            </a:extLst>
          </p:cNvPr>
          <p:cNvSpPr txBox="1"/>
          <p:nvPr/>
        </p:nvSpPr>
        <p:spPr>
          <a:xfrm>
            <a:off x="12718260" y="2690588"/>
            <a:ext cx="5675029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Conecta compradores e vendedores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Anúncios completos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Recomendações personalizadas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Ajuda a encontrar o carro ideal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5396DE4-70B9-187F-2101-79E7FB977E21}"/>
              </a:ext>
            </a:extLst>
          </p:cNvPr>
          <p:cNvGrpSpPr/>
          <p:nvPr/>
        </p:nvGrpSpPr>
        <p:grpSpPr>
          <a:xfrm>
            <a:off x="-4538607" y="1800225"/>
            <a:ext cx="3895614" cy="4686300"/>
            <a:chOff x="1631004" y="1800225"/>
            <a:chExt cx="2815992" cy="468630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8CBADD3-6B27-ACA9-7C3A-DB140CC9DB7E}"/>
                </a:ext>
              </a:extLst>
            </p:cNvPr>
            <p:cNvSpPr/>
            <p:nvPr/>
          </p:nvSpPr>
          <p:spPr>
            <a:xfrm>
              <a:off x="1631004" y="1800225"/>
              <a:ext cx="2815992" cy="4686300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6A29924A-9814-D048-DA95-9D8F6A580746}"/>
                </a:ext>
              </a:extLst>
            </p:cNvPr>
            <p:cNvSpPr txBox="1"/>
            <p:nvPr/>
          </p:nvSpPr>
          <p:spPr>
            <a:xfrm>
              <a:off x="1905050" y="2047969"/>
              <a:ext cx="2267906" cy="1261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Pedro</a:t>
              </a:r>
            </a:p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Miguel Silva Chaves</a:t>
              </a:r>
              <a:endParaRPr lang="pt-BR" sz="4400" dirty="0">
                <a:solidFill>
                  <a:schemeClr val="bg1"/>
                </a:solidFill>
                <a:latin typeface="Trak" panose="02000506090000090004" pitchFamily="2" charset="0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FE295E-20E4-F3D1-6D92-40FC297275F8}"/>
                </a:ext>
              </a:extLst>
            </p:cNvPr>
            <p:cNvSpPr txBox="1"/>
            <p:nvPr/>
          </p:nvSpPr>
          <p:spPr>
            <a:xfrm>
              <a:off x="1858997" y="3618325"/>
              <a:ext cx="236000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Front-</a:t>
              </a:r>
              <a:r>
                <a:rPr lang="pt-BR" sz="2800" dirty="0" err="1">
                  <a:solidFill>
                    <a:schemeClr val="bg1"/>
                  </a:solidFill>
                  <a:latin typeface="Trak" panose="02000506090000090004" pitchFamily="2" charset="0"/>
                </a:rPr>
                <a:t>end</a:t>
              </a:r>
              <a:endParaRPr lang="pt-BR" sz="2800" dirty="0">
                <a:solidFill>
                  <a:schemeClr val="bg1"/>
                </a:solidFill>
                <a:latin typeface="Trak" panose="0200050609000009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Documentação técnica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2800" dirty="0">
                  <a:solidFill>
                    <a:schemeClr val="bg1"/>
                  </a:solidFill>
                  <a:latin typeface="Trak" panose="02000506090000090004" pitchFamily="2" charset="0"/>
                </a:rPr>
                <a:t>Testador do site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D7D33A9-4A07-363E-FACF-89FB3B01B917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A18A161-0202-2BF9-A917-EA1BCFAEDD34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Participantes</a:t>
            </a:r>
          </a:p>
        </p:txBody>
      </p:sp>
    </p:spTree>
    <p:extLst>
      <p:ext uri="{BB962C8B-B14F-4D97-AF65-F5344CB8AC3E}">
        <p14:creationId xmlns:p14="http://schemas.microsoft.com/office/powerpoint/2010/main" val="38255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84A500-935C-2860-A934-EDA70AFE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06D2188F-E1EB-22D6-58CC-D1CC96F76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CF8678E-87A5-AC9D-94C9-6F9819A3D809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E37BD73-5CF5-014F-AC4D-EE0555721030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7699DC6-D086-8446-4900-2D6E3F551B9A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6FD1BA-F212-14B8-FD62-5E9506F6D90E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4A4006-65F6-3846-7BB5-8B8F0D58EADC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2D10EBD-75CC-1188-1679-BD06F43C6CF6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ADAA43E-AE9A-D066-23E9-6BEDF49AEABD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4A7274F-BF8A-5DBC-3A8F-86F9ED48FEC1}"/>
              </a:ext>
            </a:extLst>
          </p:cNvPr>
          <p:cNvSpPr txBox="1"/>
          <p:nvPr/>
        </p:nvSpPr>
        <p:spPr>
          <a:xfrm>
            <a:off x="-9652921" y="1270844"/>
            <a:ext cx="9627321" cy="507831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Capa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Apresentação da equipe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Principais requisitos de sistema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Tecnologias adotadas para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Cronograma de desenvolvimento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Identidade visual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Modelo de banco de dados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Demonstração do projeto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Conclusão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C15896C-1FBE-1920-3F39-5985B5FA831B}"/>
              </a:ext>
            </a:extLst>
          </p:cNvPr>
          <p:cNvSpPr txBox="1"/>
          <p:nvPr/>
        </p:nvSpPr>
        <p:spPr>
          <a:xfrm>
            <a:off x="1088664" y="1149073"/>
            <a:ext cx="5675029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sz="3600" dirty="0" err="1">
                <a:solidFill>
                  <a:schemeClr val="bg1"/>
                </a:solidFill>
                <a:latin typeface="Trak" panose="02000506090000090004" pitchFamily="2" charset="0"/>
              </a:rPr>
              <a:t>Fahren</a:t>
            </a: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 – Vitrine de veículos online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4784B48-41C4-125E-179A-F207E49BB1B4}"/>
              </a:ext>
            </a:extLst>
          </p:cNvPr>
          <p:cNvGrpSpPr/>
          <p:nvPr/>
        </p:nvGrpSpPr>
        <p:grpSpPr>
          <a:xfrm>
            <a:off x="6413502" y="1749238"/>
            <a:ext cx="5934075" cy="4235824"/>
            <a:chOff x="5517099" y="1247338"/>
            <a:chExt cx="7097176" cy="5066061"/>
          </a:xfrm>
        </p:grpSpPr>
        <p:pic>
          <p:nvPicPr>
            <p:cNvPr id="6" name="Imagem 5" descr="Interface gráfica do usuário, Site&#10;&#10;O conteúdo gerado por IA pode estar incorreto.">
              <a:extLst>
                <a:ext uri="{FF2B5EF4-FFF2-40B4-BE49-F238E27FC236}">
                  <a16:creationId xmlns:a16="http://schemas.microsoft.com/office/drawing/2014/main" id="{3FCAA8D7-AAAF-EB6E-F7F4-AE9DD112E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913" y="2006721"/>
              <a:ext cx="4126582" cy="2465267"/>
            </a:xfrm>
            <a:prstGeom prst="rect">
              <a:avLst/>
            </a:prstGeom>
          </p:spPr>
        </p:pic>
        <p:pic>
          <p:nvPicPr>
            <p:cNvPr id="1026" name="Picture 2" descr="Modern Black Computer Monitor Mockup with Blank Screen Isolated on  Transparent Background 66596970 PNG">
              <a:extLst>
                <a:ext uri="{FF2B5EF4-FFF2-40B4-BE49-F238E27FC236}">
                  <a16:creationId xmlns:a16="http://schemas.microsoft.com/office/drawing/2014/main" id="{EA131B11-5309-E21B-752F-9D125AD6D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7099" y="1247338"/>
              <a:ext cx="7097176" cy="5066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1A5A2964-2134-3BAB-AC52-267C2819C2A9}"/>
              </a:ext>
            </a:extLst>
          </p:cNvPr>
          <p:cNvSpPr txBox="1"/>
          <p:nvPr/>
        </p:nvSpPr>
        <p:spPr>
          <a:xfrm>
            <a:off x="1116810" y="2690588"/>
            <a:ext cx="5675029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Conecta compradores e vendedores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Anúncios completos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Recomendações personalizadas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Ajuda a encontrar o carro ideal</a:t>
            </a:r>
          </a:p>
        </p:txBody>
      </p: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9245AD09-7E95-732E-7573-30817E3D267C}"/>
              </a:ext>
            </a:extLst>
          </p:cNvPr>
          <p:cNvSpPr/>
          <p:nvPr/>
        </p:nvSpPr>
        <p:spPr>
          <a:xfrm flipV="1">
            <a:off x="13437048" y="5629955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0DEB1738-B9E2-2269-E851-077EF117D72B}"/>
              </a:ext>
            </a:extLst>
          </p:cNvPr>
          <p:cNvSpPr/>
          <p:nvPr/>
        </p:nvSpPr>
        <p:spPr>
          <a:xfrm flipV="1">
            <a:off x="13437747" y="4332812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EA8456FB-E47A-0A68-CEDA-5F8D4BE3F93F}"/>
              </a:ext>
            </a:extLst>
          </p:cNvPr>
          <p:cNvSpPr/>
          <p:nvPr/>
        </p:nvSpPr>
        <p:spPr>
          <a:xfrm flipV="1">
            <a:off x="13437397" y="3035669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02EF35D-F607-4B11-DF6B-45EBED8806D2}"/>
              </a:ext>
            </a:extLst>
          </p:cNvPr>
          <p:cNvSpPr/>
          <p:nvPr/>
        </p:nvSpPr>
        <p:spPr>
          <a:xfrm flipV="1">
            <a:off x="13436699" y="1738526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2CAF85B5-F1C8-9DF0-259D-100CAD1CE9AF}"/>
              </a:ext>
            </a:extLst>
          </p:cNvPr>
          <p:cNvSpPr/>
          <p:nvPr/>
        </p:nvSpPr>
        <p:spPr>
          <a:xfrm flipV="1">
            <a:off x="13437747" y="6221776"/>
            <a:ext cx="9223279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6EC12409-E6F9-910F-54A2-0583C95955BC}"/>
              </a:ext>
            </a:extLst>
          </p:cNvPr>
          <p:cNvSpPr/>
          <p:nvPr/>
        </p:nvSpPr>
        <p:spPr>
          <a:xfrm>
            <a:off x="22609670" y="1593169"/>
            <a:ext cx="18000" cy="46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7" name="CaixaDeTexto 1066">
            <a:extLst>
              <a:ext uri="{FF2B5EF4-FFF2-40B4-BE49-F238E27FC236}">
                <a16:creationId xmlns:a16="http://schemas.microsoft.com/office/drawing/2014/main" id="{54B23C98-8A55-49FB-B0B5-AA7B3320A22A}"/>
              </a:ext>
            </a:extLst>
          </p:cNvPr>
          <p:cNvSpPr txBox="1"/>
          <p:nvPr/>
        </p:nvSpPr>
        <p:spPr>
          <a:xfrm>
            <a:off x="22934527" y="1517426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800k</a:t>
            </a:r>
          </a:p>
        </p:txBody>
      </p:sp>
      <p:sp>
        <p:nvSpPr>
          <p:cNvPr id="1069" name="CaixaDeTexto 1068">
            <a:extLst>
              <a:ext uri="{FF2B5EF4-FFF2-40B4-BE49-F238E27FC236}">
                <a16:creationId xmlns:a16="http://schemas.microsoft.com/office/drawing/2014/main" id="{6F394976-2B95-40A6-7FB6-16DAE210148F}"/>
              </a:ext>
            </a:extLst>
          </p:cNvPr>
          <p:cNvSpPr txBox="1"/>
          <p:nvPr/>
        </p:nvSpPr>
        <p:spPr>
          <a:xfrm>
            <a:off x="22934527" y="2818118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600k</a:t>
            </a:r>
          </a:p>
        </p:txBody>
      </p:sp>
      <p:sp>
        <p:nvSpPr>
          <p:cNvPr id="1070" name="CaixaDeTexto 1069">
            <a:extLst>
              <a:ext uri="{FF2B5EF4-FFF2-40B4-BE49-F238E27FC236}">
                <a16:creationId xmlns:a16="http://schemas.microsoft.com/office/drawing/2014/main" id="{FF9177D8-7B3F-B3FB-F0B7-429D32E29AA9}"/>
              </a:ext>
            </a:extLst>
          </p:cNvPr>
          <p:cNvSpPr txBox="1"/>
          <p:nvPr/>
        </p:nvSpPr>
        <p:spPr>
          <a:xfrm>
            <a:off x="22934527" y="4118810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400k</a:t>
            </a:r>
          </a:p>
        </p:txBody>
      </p:sp>
      <p:sp>
        <p:nvSpPr>
          <p:cNvPr id="1071" name="CaixaDeTexto 1070">
            <a:extLst>
              <a:ext uri="{FF2B5EF4-FFF2-40B4-BE49-F238E27FC236}">
                <a16:creationId xmlns:a16="http://schemas.microsoft.com/office/drawing/2014/main" id="{D1E35B42-2379-C5DB-3223-D8C4D76BE04B}"/>
              </a:ext>
            </a:extLst>
          </p:cNvPr>
          <p:cNvSpPr txBox="1"/>
          <p:nvPr/>
        </p:nvSpPr>
        <p:spPr>
          <a:xfrm>
            <a:off x="13437747" y="6242368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2015</a:t>
            </a:r>
          </a:p>
        </p:txBody>
      </p:sp>
      <p:sp>
        <p:nvSpPr>
          <p:cNvPr id="1081" name="CaixaDeTexto 1080">
            <a:extLst>
              <a:ext uri="{FF2B5EF4-FFF2-40B4-BE49-F238E27FC236}">
                <a16:creationId xmlns:a16="http://schemas.microsoft.com/office/drawing/2014/main" id="{B3294E67-B3D0-CD7D-B48E-30D9EFD14B7A}"/>
              </a:ext>
            </a:extLst>
          </p:cNvPr>
          <p:cNvSpPr txBox="1"/>
          <p:nvPr/>
        </p:nvSpPr>
        <p:spPr>
          <a:xfrm>
            <a:off x="22934527" y="5419503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200k</a:t>
            </a:r>
          </a:p>
        </p:txBody>
      </p:sp>
      <p:sp>
        <p:nvSpPr>
          <p:cNvPr id="1082" name="CaixaDeTexto 1081">
            <a:extLst>
              <a:ext uri="{FF2B5EF4-FFF2-40B4-BE49-F238E27FC236}">
                <a16:creationId xmlns:a16="http://schemas.microsoft.com/office/drawing/2014/main" id="{0C7437FC-D659-F3D4-F352-5ED24B6746D5}"/>
              </a:ext>
            </a:extLst>
          </p:cNvPr>
          <p:cNvSpPr txBox="1"/>
          <p:nvPr/>
        </p:nvSpPr>
        <p:spPr>
          <a:xfrm>
            <a:off x="14361225" y="6243577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2016</a:t>
            </a:r>
          </a:p>
        </p:txBody>
      </p:sp>
      <p:sp>
        <p:nvSpPr>
          <p:cNvPr id="1083" name="CaixaDeTexto 1082">
            <a:extLst>
              <a:ext uri="{FF2B5EF4-FFF2-40B4-BE49-F238E27FC236}">
                <a16:creationId xmlns:a16="http://schemas.microsoft.com/office/drawing/2014/main" id="{C714DBFC-D1F6-2879-7BAF-9C0108D74779}"/>
              </a:ext>
            </a:extLst>
          </p:cNvPr>
          <p:cNvSpPr txBox="1"/>
          <p:nvPr/>
        </p:nvSpPr>
        <p:spPr>
          <a:xfrm>
            <a:off x="15284703" y="6244786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2017</a:t>
            </a:r>
          </a:p>
        </p:txBody>
      </p:sp>
      <p:sp>
        <p:nvSpPr>
          <p:cNvPr id="1084" name="CaixaDeTexto 1083">
            <a:extLst>
              <a:ext uri="{FF2B5EF4-FFF2-40B4-BE49-F238E27FC236}">
                <a16:creationId xmlns:a16="http://schemas.microsoft.com/office/drawing/2014/main" id="{9A79BE0F-7542-1D55-06CA-7D1B54F86C6C}"/>
              </a:ext>
            </a:extLst>
          </p:cNvPr>
          <p:cNvSpPr txBox="1"/>
          <p:nvPr/>
        </p:nvSpPr>
        <p:spPr>
          <a:xfrm>
            <a:off x="16208181" y="6245995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2018</a:t>
            </a:r>
          </a:p>
        </p:txBody>
      </p:sp>
      <p:sp>
        <p:nvSpPr>
          <p:cNvPr id="1085" name="CaixaDeTexto 1084">
            <a:extLst>
              <a:ext uri="{FF2B5EF4-FFF2-40B4-BE49-F238E27FC236}">
                <a16:creationId xmlns:a16="http://schemas.microsoft.com/office/drawing/2014/main" id="{4A611719-C498-A38C-D425-75D67EEF72E4}"/>
              </a:ext>
            </a:extLst>
          </p:cNvPr>
          <p:cNvSpPr txBox="1"/>
          <p:nvPr/>
        </p:nvSpPr>
        <p:spPr>
          <a:xfrm>
            <a:off x="17131659" y="6247204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2019</a:t>
            </a:r>
          </a:p>
        </p:txBody>
      </p:sp>
      <p:sp>
        <p:nvSpPr>
          <p:cNvPr id="1086" name="CaixaDeTexto 1085">
            <a:extLst>
              <a:ext uri="{FF2B5EF4-FFF2-40B4-BE49-F238E27FC236}">
                <a16:creationId xmlns:a16="http://schemas.microsoft.com/office/drawing/2014/main" id="{C3252170-A2B5-8D13-6797-4C1937623E77}"/>
              </a:ext>
            </a:extLst>
          </p:cNvPr>
          <p:cNvSpPr txBox="1"/>
          <p:nvPr/>
        </p:nvSpPr>
        <p:spPr>
          <a:xfrm>
            <a:off x="18055137" y="6248413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2020</a:t>
            </a:r>
          </a:p>
        </p:txBody>
      </p:sp>
      <p:sp>
        <p:nvSpPr>
          <p:cNvPr id="1087" name="CaixaDeTexto 1086">
            <a:extLst>
              <a:ext uri="{FF2B5EF4-FFF2-40B4-BE49-F238E27FC236}">
                <a16:creationId xmlns:a16="http://schemas.microsoft.com/office/drawing/2014/main" id="{62093B90-8E4D-FC6D-A1E0-F2531D3FC078}"/>
              </a:ext>
            </a:extLst>
          </p:cNvPr>
          <p:cNvSpPr txBox="1"/>
          <p:nvPr/>
        </p:nvSpPr>
        <p:spPr>
          <a:xfrm>
            <a:off x="18978615" y="6249622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2021</a:t>
            </a:r>
          </a:p>
        </p:txBody>
      </p:sp>
      <p:sp>
        <p:nvSpPr>
          <p:cNvPr id="1088" name="CaixaDeTexto 1087">
            <a:extLst>
              <a:ext uri="{FF2B5EF4-FFF2-40B4-BE49-F238E27FC236}">
                <a16:creationId xmlns:a16="http://schemas.microsoft.com/office/drawing/2014/main" id="{1FDB6DB9-6781-383F-F238-6BD873B7B625}"/>
              </a:ext>
            </a:extLst>
          </p:cNvPr>
          <p:cNvSpPr txBox="1"/>
          <p:nvPr/>
        </p:nvSpPr>
        <p:spPr>
          <a:xfrm>
            <a:off x="19902093" y="6250831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2022</a:t>
            </a:r>
          </a:p>
        </p:txBody>
      </p:sp>
      <p:sp>
        <p:nvSpPr>
          <p:cNvPr id="1089" name="CaixaDeTexto 1088">
            <a:extLst>
              <a:ext uri="{FF2B5EF4-FFF2-40B4-BE49-F238E27FC236}">
                <a16:creationId xmlns:a16="http://schemas.microsoft.com/office/drawing/2014/main" id="{96D3538F-83AE-6CB7-FE3D-D03FBC58E320}"/>
              </a:ext>
            </a:extLst>
          </p:cNvPr>
          <p:cNvSpPr txBox="1"/>
          <p:nvPr/>
        </p:nvSpPr>
        <p:spPr>
          <a:xfrm>
            <a:off x="20825571" y="6252040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2023</a:t>
            </a:r>
          </a:p>
        </p:txBody>
      </p:sp>
      <p:sp>
        <p:nvSpPr>
          <p:cNvPr id="1090" name="CaixaDeTexto 1089">
            <a:extLst>
              <a:ext uri="{FF2B5EF4-FFF2-40B4-BE49-F238E27FC236}">
                <a16:creationId xmlns:a16="http://schemas.microsoft.com/office/drawing/2014/main" id="{256E6B81-3BB2-226A-2612-AD171D0867E9}"/>
              </a:ext>
            </a:extLst>
          </p:cNvPr>
          <p:cNvSpPr txBox="1"/>
          <p:nvPr/>
        </p:nvSpPr>
        <p:spPr>
          <a:xfrm>
            <a:off x="21749049" y="6253249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2024</a:t>
            </a:r>
          </a:p>
        </p:txBody>
      </p:sp>
      <p:sp>
        <p:nvSpPr>
          <p:cNvPr id="1091" name="Retângulo 1090">
            <a:extLst>
              <a:ext uri="{FF2B5EF4-FFF2-40B4-BE49-F238E27FC236}">
                <a16:creationId xmlns:a16="http://schemas.microsoft.com/office/drawing/2014/main" id="{964B166D-DF63-1286-1D84-59894DFECF9D}"/>
              </a:ext>
            </a:extLst>
          </p:cNvPr>
          <p:cNvSpPr/>
          <p:nvPr/>
        </p:nvSpPr>
        <p:spPr>
          <a:xfrm>
            <a:off x="22150413" y="61397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2" name="Retângulo 1091">
            <a:extLst>
              <a:ext uri="{FF2B5EF4-FFF2-40B4-BE49-F238E27FC236}">
                <a16:creationId xmlns:a16="http://schemas.microsoft.com/office/drawing/2014/main" id="{89A2A405-3165-A592-3837-897741F96161}"/>
              </a:ext>
            </a:extLst>
          </p:cNvPr>
          <p:cNvSpPr/>
          <p:nvPr/>
        </p:nvSpPr>
        <p:spPr>
          <a:xfrm>
            <a:off x="21236817" y="61397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3" name="Retângulo 1092">
            <a:extLst>
              <a:ext uri="{FF2B5EF4-FFF2-40B4-BE49-F238E27FC236}">
                <a16:creationId xmlns:a16="http://schemas.microsoft.com/office/drawing/2014/main" id="{42B9E712-F071-5B34-F653-711DCB843347}"/>
              </a:ext>
            </a:extLst>
          </p:cNvPr>
          <p:cNvSpPr/>
          <p:nvPr/>
        </p:nvSpPr>
        <p:spPr>
          <a:xfrm>
            <a:off x="20323223" y="61416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4" name="Retângulo 1093">
            <a:extLst>
              <a:ext uri="{FF2B5EF4-FFF2-40B4-BE49-F238E27FC236}">
                <a16:creationId xmlns:a16="http://schemas.microsoft.com/office/drawing/2014/main" id="{615A7804-1071-1810-9D25-1FA2485CB17D}"/>
              </a:ext>
            </a:extLst>
          </p:cNvPr>
          <p:cNvSpPr/>
          <p:nvPr/>
        </p:nvSpPr>
        <p:spPr>
          <a:xfrm>
            <a:off x="19409629" y="61434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5" name="Retângulo 1094">
            <a:extLst>
              <a:ext uri="{FF2B5EF4-FFF2-40B4-BE49-F238E27FC236}">
                <a16:creationId xmlns:a16="http://schemas.microsoft.com/office/drawing/2014/main" id="{B4CBA36F-677A-B66A-25E5-5C0EEE5D8CE5}"/>
              </a:ext>
            </a:extLst>
          </p:cNvPr>
          <p:cNvSpPr/>
          <p:nvPr/>
        </p:nvSpPr>
        <p:spPr>
          <a:xfrm>
            <a:off x="18496035" y="614528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6" name="Retângulo 1095">
            <a:extLst>
              <a:ext uri="{FF2B5EF4-FFF2-40B4-BE49-F238E27FC236}">
                <a16:creationId xmlns:a16="http://schemas.microsoft.com/office/drawing/2014/main" id="{32F36AA9-054F-061B-03A9-13504D5DFF7A}"/>
              </a:ext>
            </a:extLst>
          </p:cNvPr>
          <p:cNvSpPr/>
          <p:nvPr/>
        </p:nvSpPr>
        <p:spPr>
          <a:xfrm>
            <a:off x="17582441" y="614712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7" name="Retângulo 1096">
            <a:extLst>
              <a:ext uri="{FF2B5EF4-FFF2-40B4-BE49-F238E27FC236}">
                <a16:creationId xmlns:a16="http://schemas.microsoft.com/office/drawing/2014/main" id="{54B954A4-5D1B-3EFB-0DA2-AA1A244CCDF4}"/>
              </a:ext>
            </a:extLst>
          </p:cNvPr>
          <p:cNvSpPr/>
          <p:nvPr/>
        </p:nvSpPr>
        <p:spPr>
          <a:xfrm>
            <a:off x="16668847" y="61489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8" name="Retângulo 1097">
            <a:extLst>
              <a:ext uri="{FF2B5EF4-FFF2-40B4-BE49-F238E27FC236}">
                <a16:creationId xmlns:a16="http://schemas.microsoft.com/office/drawing/2014/main" id="{AFF0F678-ABF8-E150-98C2-0F1AB594BAC7}"/>
              </a:ext>
            </a:extLst>
          </p:cNvPr>
          <p:cNvSpPr/>
          <p:nvPr/>
        </p:nvSpPr>
        <p:spPr>
          <a:xfrm>
            <a:off x="15755253" y="61508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9" name="Retângulo 1098">
            <a:extLst>
              <a:ext uri="{FF2B5EF4-FFF2-40B4-BE49-F238E27FC236}">
                <a16:creationId xmlns:a16="http://schemas.microsoft.com/office/drawing/2014/main" id="{FF6B6525-B058-30A8-2D01-9D2E640A41EF}"/>
              </a:ext>
            </a:extLst>
          </p:cNvPr>
          <p:cNvSpPr/>
          <p:nvPr/>
        </p:nvSpPr>
        <p:spPr>
          <a:xfrm>
            <a:off x="14841659" y="61526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0" name="Retângulo 1099">
            <a:extLst>
              <a:ext uri="{FF2B5EF4-FFF2-40B4-BE49-F238E27FC236}">
                <a16:creationId xmlns:a16="http://schemas.microsoft.com/office/drawing/2014/main" id="{D04A1680-1495-FD39-F206-05AEB443018F}"/>
              </a:ext>
            </a:extLst>
          </p:cNvPr>
          <p:cNvSpPr/>
          <p:nvPr/>
        </p:nvSpPr>
        <p:spPr>
          <a:xfrm>
            <a:off x="13928065" y="6153577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1" name="CaixaDeTexto 1100">
            <a:extLst>
              <a:ext uri="{FF2B5EF4-FFF2-40B4-BE49-F238E27FC236}">
                <a16:creationId xmlns:a16="http://schemas.microsoft.com/office/drawing/2014/main" id="{9FE5109A-2260-7FC1-3767-CA258ED79D4D}"/>
              </a:ext>
            </a:extLst>
          </p:cNvPr>
          <p:cNvSpPr txBox="1"/>
          <p:nvPr/>
        </p:nvSpPr>
        <p:spPr>
          <a:xfrm>
            <a:off x="13423110" y="731255"/>
            <a:ext cx="99583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Venda de automóveis</a:t>
            </a:r>
          </a:p>
        </p:txBody>
      </p:sp>
      <p:sp>
        <p:nvSpPr>
          <p:cNvPr id="1102" name="CaixaDeTexto 1101">
            <a:extLst>
              <a:ext uri="{FF2B5EF4-FFF2-40B4-BE49-F238E27FC236}">
                <a16:creationId xmlns:a16="http://schemas.microsoft.com/office/drawing/2014/main" id="{F618AE57-FA21-5968-E684-3C471445D014}"/>
              </a:ext>
            </a:extLst>
          </p:cNvPr>
          <p:cNvSpPr txBox="1"/>
          <p:nvPr/>
        </p:nvSpPr>
        <p:spPr>
          <a:xfrm>
            <a:off x="13423110" y="1145613"/>
            <a:ext cx="995838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primeiro trimestre de cada ano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2A298D-0D6D-22DB-D8EF-B80573260E8F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ED8C9B-5E98-ACC9-7236-6DB6A4E06D9A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Sumário</a:t>
            </a:r>
          </a:p>
        </p:txBody>
      </p:sp>
    </p:spTree>
    <p:extLst>
      <p:ext uri="{BB962C8B-B14F-4D97-AF65-F5344CB8AC3E}">
        <p14:creationId xmlns:p14="http://schemas.microsoft.com/office/powerpoint/2010/main" val="2627236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0">
              <a:srgbClr val="17230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317B6-A6E4-D0BF-63FB-AA5CE6ECB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Ícone&#10;&#10;O conteúdo gerado por IA pode estar incorreto.">
            <a:extLst>
              <a:ext uri="{FF2B5EF4-FFF2-40B4-BE49-F238E27FC236}">
                <a16:creationId xmlns:a16="http://schemas.microsoft.com/office/drawing/2014/main" id="{A9481A60-33E6-B001-5CE0-33C31D41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6" y="247651"/>
            <a:ext cx="325050" cy="5334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D510B9D3-7F27-9989-673E-5B3453047D25}"/>
              </a:ext>
            </a:extLst>
          </p:cNvPr>
          <p:cNvSpPr/>
          <p:nvPr/>
        </p:nvSpPr>
        <p:spPr>
          <a:xfrm>
            <a:off x="403801" y="117404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79F3E656-6D4D-2B1B-1409-C9391BC10C8F}"/>
              </a:ext>
            </a:extLst>
          </p:cNvPr>
          <p:cNvSpPr/>
          <p:nvPr/>
        </p:nvSpPr>
        <p:spPr>
          <a:xfrm>
            <a:off x="403801" y="627869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B1832D3-D457-1E51-D0FF-6977D4E29993}"/>
              </a:ext>
            </a:extLst>
          </p:cNvPr>
          <p:cNvSpPr/>
          <p:nvPr/>
        </p:nvSpPr>
        <p:spPr>
          <a:xfrm>
            <a:off x="446888" y="1228045"/>
            <a:ext cx="18000" cy="5104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399087-B682-5541-F539-7380A7FEDAF6}"/>
              </a:ext>
            </a:extLst>
          </p:cNvPr>
          <p:cNvSpPr txBox="1"/>
          <p:nvPr/>
        </p:nvSpPr>
        <p:spPr>
          <a:xfrm>
            <a:off x="4875853" y="305166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Objetivos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A72D8DF-A07D-F26E-70B9-614CD6A22F59}"/>
              </a:ext>
            </a:extLst>
          </p:cNvPr>
          <p:cNvSpPr txBox="1"/>
          <p:nvPr/>
        </p:nvSpPr>
        <p:spPr>
          <a:xfrm>
            <a:off x="744696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Metodologia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B03E6E4-5494-73A5-0ED1-BB0E625CA0F0}"/>
              </a:ext>
            </a:extLst>
          </p:cNvPr>
          <p:cNvSpPr txBox="1"/>
          <p:nvPr/>
        </p:nvSpPr>
        <p:spPr>
          <a:xfrm>
            <a:off x="975201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Requisitos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6A9FD56D-2172-95B5-25AA-E2CD16A4A89C}"/>
              </a:ext>
            </a:extLst>
          </p:cNvPr>
          <p:cNvSpPr txBox="1"/>
          <p:nvPr/>
        </p:nvSpPr>
        <p:spPr>
          <a:xfrm>
            <a:off x="12058654" y="300337"/>
            <a:ext cx="24396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Tecnologias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2E79DE7B-0608-8C9F-F81B-F80E48DB7081}"/>
              </a:ext>
            </a:extLst>
          </p:cNvPr>
          <p:cNvSpPr/>
          <p:nvPr/>
        </p:nvSpPr>
        <p:spPr>
          <a:xfrm flipV="1">
            <a:off x="1130748" y="5629955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2A686FE8-E7DE-855E-23DE-8AFDF61C4C78}"/>
              </a:ext>
            </a:extLst>
          </p:cNvPr>
          <p:cNvSpPr/>
          <p:nvPr/>
        </p:nvSpPr>
        <p:spPr>
          <a:xfrm flipV="1">
            <a:off x="1131447" y="4332812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CF92698B-36AD-9BAA-3871-75D27077BD06}"/>
              </a:ext>
            </a:extLst>
          </p:cNvPr>
          <p:cNvSpPr/>
          <p:nvPr/>
        </p:nvSpPr>
        <p:spPr>
          <a:xfrm flipV="1">
            <a:off x="1131097" y="3035669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43639AD8-8839-1399-25D0-B05D33692FF1}"/>
              </a:ext>
            </a:extLst>
          </p:cNvPr>
          <p:cNvSpPr/>
          <p:nvPr/>
        </p:nvSpPr>
        <p:spPr>
          <a:xfrm flipV="1">
            <a:off x="1130399" y="1738526"/>
            <a:ext cx="9223279" cy="72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B7D45D1-3793-30B6-193D-89ABFBB8A392}"/>
              </a:ext>
            </a:extLst>
          </p:cNvPr>
          <p:cNvSpPr txBox="1"/>
          <p:nvPr/>
        </p:nvSpPr>
        <p:spPr>
          <a:xfrm>
            <a:off x="1088664" y="7359373"/>
            <a:ext cx="5675029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pt-BR" sz="3600" dirty="0" err="1">
                <a:solidFill>
                  <a:schemeClr val="bg1"/>
                </a:solidFill>
                <a:latin typeface="Trak" panose="02000506090000090004" pitchFamily="2" charset="0"/>
              </a:rPr>
              <a:t>Fahren</a:t>
            </a:r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 – Vitrine de veículos online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45CAC3B-5E74-9CA9-55F2-FEB4130C1C1C}"/>
              </a:ext>
            </a:extLst>
          </p:cNvPr>
          <p:cNvGrpSpPr/>
          <p:nvPr/>
        </p:nvGrpSpPr>
        <p:grpSpPr>
          <a:xfrm>
            <a:off x="6413502" y="7959538"/>
            <a:ext cx="5934075" cy="4235824"/>
            <a:chOff x="5517099" y="1247338"/>
            <a:chExt cx="7097176" cy="5066061"/>
          </a:xfrm>
        </p:grpSpPr>
        <p:pic>
          <p:nvPicPr>
            <p:cNvPr id="6" name="Imagem 5" descr="Interface gráfica do usuário, Site&#10;&#10;O conteúdo gerado por IA pode estar incorreto.">
              <a:extLst>
                <a:ext uri="{FF2B5EF4-FFF2-40B4-BE49-F238E27FC236}">
                  <a16:creationId xmlns:a16="http://schemas.microsoft.com/office/drawing/2014/main" id="{CB644F2E-D65C-8C01-7B6C-0F49880F3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5913" y="2006721"/>
              <a:ext cx="4126582" cy="2465267"/>
            </a:xfrm>
            <a:prstGeom prst="rect">
              <a:avLst/>
            </a:prstGeom>
          </p:spPr>
        </p:pic>
        <p:pic>
          <p:nvPicPr>
            <p:cNvPr id="7" name="Picture 2" descr="Modern Black Computer Monitor Mockup with Blank Screen Isolated on  Transparent Background 66596970 PNG">
              <a:extLst>
                <a:ext uri="{FF2B5EF4-FFF2-40B4-BE49-F238E27FC236}">
                  <a16:creationId xmlns:a16="http://schemas.microsoft.com/office/drawing/2014/main" id="{7A8C0BFF-9DB0-5E4B-CCB7-DA9392384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7099" y="1247338"/>
              <a:ext cx="7097176" cy="5066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4C8C36-E237-9CF3-D2C2-EA144E91F4CC}"/>
              </a:ext>
            </a:extLst>
          </p:cNvPr>
          <p:cNvSpPr txBox="1"/>
          <p:nvPr/>
        </p:nvSpPr>
        <p:spPr>
          <a:xfrm>
            <a:off x="1116810" y="8900888"/>
            <a:ext cx="5675029" cy="25545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Conecta compradores e vendedores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Anúncios completos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Recomendações personalizadas</a:t>
            </a:r>
          </a:p>
          <a:p>
            <a:pPr marL="457200" indent="-457200">
              <a:buSzPct val="80000"/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Ajuda a encontrar o carro ideal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D8A6A22-F61F-6FF8-0EE0-0C22C0AF9F1E}"/>
              </a:ext>
            </a:extLst>
          </p:cNvPr>
          <p:cNvSpPr/>
          <p:nvPr/>
        </p:nvSpPr>
        <p:spPr>
          <a:xfrm flipV="1">
            <a:off x="1131447" y="6221776"/>
            <a:ext cx="9223279" cy="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BFE2869-5DD4-1F13-1222-658E23FD8B4A}"/>
              </a:ext>
            </a:extLst>
          </p:cNvPr>
          <p:cNvSpPr/>
          <p:nvPr/>
        </p:nvSpPr>
        <p:spPr>
          <a:xfrm>
            <a:off x="10303370" y="1593169"/>
            <a:ext cx="18000" cy="46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7AC428-B07A-0594-5653-504ACFAB9ABF}"/>
              </a:ext>
            </a:extLst>
          </p:cNvPr>
          <p:cNvSpPr txBox="1"/>
          <p:nvPr/>
        </p:nvSpPr>
        <p:spPr>
          <a:xfrm>
            <a:off x="10628227" y="1517426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800k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0A7D9BC-898E-E840-92DA-F5D764A2CC94}"/>
              </a:ext>
            </a:extLst>
          </p:cNvPr>
          <p:cNvSpPr/>
          <p:nvPr/>
        </p:nvSpPr>
        <p:spPr>
          <a:xfrm>
            <a:off x="9665454" y="3646694"/>
            <a:ext cx="370090" cy="24124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63FAE9D-137E-3BF9-08EF-F8167B2132A8}"/>
              </a:ext>
            </a:extLst>
          </p:cNvPr>
          <p:cNvSpPr txBox="1"/>
          <p:nvPr/>
        </p:nvSpPr>
        <p:spPr>
          <a:xfrm>
            <a:off x="10628227" y="2818118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600k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96D16AFB-4F51-8B24-E23B-8CF4F3ECD111}"/>
              </a:ext>
            </a:extLst>
          </p:cNvPr>
          <p:cNvSpPr txBox="1"/>
          <p:nvPr/>
        </p:nvSpPr>
        <p:spPr>
          <a:xfrm>
            <a:off x="10628227" y="4118810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400k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94B5F98-4B32-4F47-3E05-8F2B9C1078B3}"/>
              </a:ext>
            </a:extLst>
          </p:cNvPr>
          <p:cNvSpPr txBox="1"/>
          <p:nvPr/>
        </p:nvSpPr>
        <p:spPr>
          <a:xfrm>
            <a:off x="1131447" y="6242368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2015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BC34245-0AAE-0169-9CF2-B5606AD75C22}"/>
              </a:ext>
            </a:extLst>
          </p:cNvPr>
          <p:cNvSpPr/>
          <p:nvPr/>
        </p:nvSpPr>
        <p:spPr>
          <a:xfrm>
            <a:off x="8752035" y="4154810"/>
            <a:ext cx="370090" cy="191161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4B0BC2E4-3E88-6FEF-ED6F-55A8448E198F}"/>
              </a:ext>
            </a:extLst>
          </p:cNvPr>
          <p:cNvSpPr/>
          <p:nvPr/>
        </p:nvSpPr>
        <p:spPr>
          <a:xfrm>
            <a:off x="7838616" y="4567696"/>
            <a:ext cx="370090" cy="1505998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413ADE5F-45A0-1079-300B-D62CD75D73E9}"/>
              </a:ext>
            </a:extLst>
          </p:cNvPr>
          <p:cNvSpPr/>
          <p:nvPr/>
        </p:nvSpPr>
        <p:spPr>
          <a:xfrm>
            <a:off x="6925197" y="3734426"/>
            <a:ext cx="370090" cy="234653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29179542-B563-809A-91ED-CCA5BE2B515B}"/>
              </a:ext>
            </a:extLst>
          </p:cNvPr>
          <p:cNvSpPr/>
          <p:nvPr/>
        </p:nvSpPr>
        <p:spPr>
          <a:xfrm>
            <a:off x="6011778" y="3550994"/>
            <a:ext cx="370090" cy="2537234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00CAA84D-9F7C-B398-D539-1F9CCF2D39A3}"/>
              </a:ext>
            </a:extLst>
          </p:cNvPr>
          <p:cNvSpPr/>
          <p:nvPr/>
        </p:nvSpPr>
        <p:spPr>
          <a:xfrm>
            <a:off x="5098359" y="3183686"/>
            <a:ext cx="370090" cy="29118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25468DBE-BF10-7ED1-FE23-63D6B4F2CAAC}"/>
              </a:ext>
            </a:extLst>
          </p:cNvPr>
          <p:cNvSpPr/>
          <p:nvPr/>
        </p:nvSpPr>
        <p:spPr>
          <a:xfrm>
            <a:off x="4184940" y="3496242"/>
            <a:ext cx="370090" cy="260652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CC73BD7F-C968-E1BA-195A-D80D285FE451}"/>
              </a:ext>
            </a:extLst>
          </p:cNvPr>
          <p:cNvSpPr/>
          <p:nvPr/>
        </p:nvSpPr>
        <p:spPr>
          <a:xfrm>
            <a:off x="3271521" y="4020219"/>
            <a:ext cx="370090" cy="208981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D021BB7-4542-D460-9E43-6AE2A5C5AC02}"/>
              </a:ext>
            </a:extLst>
          </p:cNvPr>
          <p:cNvSpPr/>
          <p:nvPr/>
        </p:nvSpPr>
        <p:spPr>
          <a:xfrm>
            <a:off x="2358102" y="3914774"/>
            <a:ext cx="370090" cy="2202521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3D631746-DC0D-7EC1-F92F-2547C1044F67}"/>
              </a:ext>
            </a:extLst>
          </p:cNvPr>
          <p:cNvSpPr/>
          <p:nvPr/>
        </p:nvSpPr>
        <p:spPr>
          <a:xfrm>
            <a:off x="1444683" y="2431844"/>
            <a:ext cx="370090" cy="3692719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9C14F57B-1DC6-E140-DC4E-BC6B4633FA9E}"/>
              </a:ext>
            </a:extLst>
          </p:cNvPr>
          <p:cNvSpPr txBox="1"/>
          <p:nvPr/>
        </p:nvSpPr>
        <p:spPr>
          <a:xfrm>
            <a:off x="10628227" y="5419503"/>
            <a:ext cx="24396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200k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89F82EB4-7F56-C9AF-6CC5-CFFDB40F6432}"/>
              </a:ext>
            </a:extLst>
          </p:cNvPr>
          <p:cNvSpPr txBox="1"/>
          <p:nvPr/>
        </p:nvSpPr>
        <p:spPr>
          <a:xfrm>
            <a:off x="2054925" y="6243577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2016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B2A40CAD-7580-4F8B-C85A-47678E46CC03}"/>
              </a:ext>
            </a:extLst>
          </p:cNvPr>
          <p:cNvSpPr txBox="1"/>
          <p:nvPr/>
        </p:nvSpPr>
        <p:spPr>
          <a:xfrm>
            <a:off x="2978403" y="6244786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2017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83956A35-E424-B74B-73A6-E1E9D9FE46E4}"/>
              </a:ext>
            </a:extLst>
          </p:cNvPr>
          <p:cNvSpPr txBox="1"/>
          <p:nvPr/>
        </p:nvSpPr>
        <p:spPr>
          <a:xfrm>
            <a:off x="3901881" y="6245995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2018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0207DEE-F1A8-7472-0209-D98AA3A557B5}"/>
              </a:ext>
            </a:extLst>
          </p:cNvPr>
          <p:cNvSpPr txBox="1"/>
          <p:nvPr/>
        </p:nvSpPr>
        <p:spPr>
          <a:xfrm>
            <a:off x="4825359" y="6247204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2019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70BCE09-9D18-3E85-F676-A5EADD1EC8AB}"/>
              </a:ext>
            </a:extLst>
          </p:cNvPr>
          <p:cNvSpPr txBox="1"/>
          <p:nvPr/>
        </p:nvSpPr>
        <p:spPr>
          <a:xfrm>
            <a:off x="5748837" y="6248413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2020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C5506B0-8DCD-4E5C-B7F6-556EE9C80026}"/>
              </a:ext>
            </a:extLst>
          </p:cNvPr>
          <p:cNvSpPr txBox="1"/>
          <p:nvPr/>
        </p:nvSpPr>
        <p:spPr>
          <a:xfrm>
            <a:off x="6672315" y="6249622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2021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2CFB446-AD78-8A90-2FD5-DD7BA9A704F0}"/>
              </a:ext>
            </a:extLst>
          </p:cNvPr>
          <p:cNvSpPr txBox="1"/>
          <p:nvPr/>
        </p:nvSpPr>
        <p:spPr>
          <a:xfrm>
            <a:off x="7595793" y="6250831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2022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482A161C-91D6-6490-CBDD-FB52101F9F2D}"/>
              </a:ext>
            </a:extLst>
          </p:cNvPr>
          <p:cNvSpPr txBox="1"/>
          <p:nvPr/>
        </p:nvSpPr>
        <p:spPr>
          <a:xfrm>
            <a:off x="8519271" y="6252040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D9AA73A4-FD11-9DBD-3D42-0F2A49C778BD}"/>
              </a:ext>
            </a:extLst>
          </p:cNvPr>
          <p:cNvSpPr txBox="1"/>
          <p:nvPr/>
        </p:nvSpPr>
        <p:spPr>
          <a:xfrm>
            <a:off x="9442749" y="6253249"/>
            <a:ext cx="9180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Trak" panose="02000506090000090004" pitchFamily="2" charset="0"/>
              </a:rPr>
              <a:t>2024</a:t>
            </a: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2BBF09F0-EE2F-E8AD-D9BC-D048206FF7C4}"/>
              </a:ext>
            </a:extLst>
          </p:cNvPr>
          <p:cNvSpPr/>
          <p:nvPr/>
        </p:nvSpPr>
        <p:spPr>
          <a:xfrm>
            <a:off x="9844113" y="61397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9FC853AB-9487-647E-899A-673215ED2E09}"/>
              </a:ext>
            </a:extLst>
          </p:cNvPr>
          <p:cNvSpPr/>
          <p:nvPr/>
        </p:nvSpPr>
        <p:spPr>
          <a:xfrm>
            <a:off x="8930517" y="61397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2ECBF2D2-1BDC-1088-4E39-6228C1CF0CE7}"/>
              </a:ext>
            </a:extLst>
          </p:cNvPr>
          <p:cNvSpPr/>
          <p:nvPr/>
        </p:nvSpPr>
        <p:spPr>
          <a:xfrm>
            <a:off x="8016923" y="61416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8A1E5B4D-4BE0-EF13-FB96-CCCA0E99B34D}"/>
              </a:ext>
            </a:extLst>
          </p:cNvPr>
          <p:cNvSpPr/>
          <p:nvPr/>
        </p:nvSpPr>
        <p:spPr>
          <a:xfrm>
            <a:off x="7103329" y="61434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6F0E1773-0E39-1B6F-2247-4EF5AE8A29C1}"/>
              </a:ext>
            </a:extLst>
          </p:cNvPr>
          <p:cNvSpPr/>
          <p:nvPr/>
        </p:nvSpPr>
        <p:spPr>
          <a:xfrm>
            <a:off x="6189735" y="614528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68BB6C1F-657C-314B-155B-3AE0112552A3}"/>
              </a:ext>
            </a:extLst>
          </p:cNvPr>
          <p:cNvSpPr/>
          <p:nvPr/>
        </p:nvSpPr>
        <p:spPr>
          <a:xfrm>
            <a:off x="5276141" y="614712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5" name="Retângulo 84">
            <a:extLst>
              <a:ext uri="{FF2B5EF4-FFF2-40B4-BE49-F238E27FC236}">
                <a16:creationId xmlns:a16="http://schemas.microsoft.com/office/drawing/2014/main" id="{CE8D1AE8-E3ED-EADE-A73A-FDB2C23AA5FF}"/>
              </a:ext>
            </a:extLst>
          </p:cNvPr>
          <p:cNvSpPr/>
          <p:nvPr/>
        </p:nvSpPr>
        <p:spPr>
          <a:xfrm>
            <a:off x="4362547" y="614896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990360DB-0514-AF30-7A6B-658D125DEC06}"/>
              </a:ext>
            </a:extLst>
          </p:cNvPr>
          <p:cNvSpPr/>
          <p:nvPr/>
        </p:nvSpPr>
        <p:spPr>
          <a:xfrm>
            <a:off x="3448953" y="615080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 86">
            <a:extLst>
              <a:ext uri="{FF2B5EF4-FFF2-40B4-BE49-F238E27FC236}">
                <a16:creationId xmlns:a16="http://schemas.microsoft.com/office/drawing/2014/main" id="{01524C27-E005-9015-F97D-7EA349F041D5}"/>
              </a:ext>
            </a:extLst>
          </p:cNvPr>
          <p:cNvSpPr/>
          <p:nvPr/>
        </p:nvSpPr>
        <p:spPr>
          <a:xfrm>
            <a:off x="2535359" y="6152640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E35D5085-B247-1CBB-3285-503520707863}"/>
              </a:ext>
            </a:extLst>
          </p:cNvPr>
          <p:cNvSpPr/>
          <p:nvPr/>
        </p:nvSpPr>
        <p:spPr>
          <a:xfrm>
            <a:off x="1621765" y="6153577"/>
            <a:ext cx="18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39033F70-273A-FB44-BD39-7BB23478A730}"/>
              </a:ext>
            </a:extLst>
          </p:cNvPr>
          <p:cNvSpPr txBox="1"/>
          <p:nvPr/>
        </p:nvSpPr>
        <p:spPr>
          <a:xfrm>
            <a:off x="1116810" y="731255"/>
            <a:ext cx="99583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Trak" panose="02000506090000090004" pitchFamily="2" charset="0"/>
              </a:rPr>
              <a:t>Venda de automóveis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B0372C9-DF9C-F8AA-784E-D676A0DB878F}"/>
              </a:ext>
            </a:extLst>
          </p:cNvPr>
          <p:cNvSpPr txBox="1"/>
          <p:nvPr/>
        </p:nvSpPr>
        <p:spPr>
          <a:xfrm>
            <a:off x="1116810" y="1145613"/>
            <a:ext cx="995838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primeiro trimestre de cada ano</a:t>
            </a:r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5DF4DD50-49A5-6291-4D0D-FEAFDE866CFC}"/>
              </a:ext>
            </a:extLst>
          </p:cNvPr>
          <p:cNvGrpSpPr/>
          <p:nvPr/>
        </p:nvGrpSpPr>
        <p:grpSpPr>
          <a:xfrm>
            <a:off x="12772536" y="1900016"/>
            <a:ext cx="4934929" cy="4376704"/>
            <a:chOff x="4688004" y="1800225"/>
            <a:chExt cx="2815992" cy="2497455"/>
          </a:xfrm>
        </p:grpSpPr>
        <p:sp>
          <p:nvSpPr>
            <p:cNvPr id="112" name="Retângulo: Cantos Arredondados 111">
              <a:extLst>
                <a:ext uri="{FF2B5EF4-FFF2-40B4-BE49-F238E27FC236}">
                  <a16:creationId xmlns:a16="http://schemas.microsoft.com/office/drawing/2014/main" id="{3A57B2B1-26E1-78BB-1C1D-794345583E57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13" name="CaixaDeTexto 112">
              <a:extLst>
                <a:ext uri="{FF2B5EF4-FFF2-40B4-BE49-F238E27FC236}">
                  <a16:creationId xmlns:a16="http://schemas.microsoft.com/office/drawing/2014/main" id="{CF8D986D-0FF9-BEE6-6CA0-98D7E686E7FD}"/>
                </a:ext>
              </a:extLst>
            </p:cNvPr>
            <p:cNvSpPr txBox="1"/>
            <p:nvPr/>
          </p:nvSpPr>
          <p:spPr>
            <a:xfrm>
              <a:off x="5056800" y="2047969"/>
              <a:ext cx="2078411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Perfil de Compra</a:t>
              </a:r>
            </a:p>
          </p:txBody>
        </p:sp>
        <p:sp>
          <p:nvSpPr>
            <p:cNvPr id="114" name="CaixaDeTexto 113">
              <a:extLst>
                <a:ext uri="{FF2B5EF4-FFF2-40B4-BE49-F238E27FC236}">
                  <a16:creationId xmlns:a16="http://schemas.microsoft.com/office/drawing/2014/main" id="{8632E42C-9C73-4E9F-A469-1C1BDBF82626}"/>
                </a:ext>
              </a:extLst>
            </p:cNvPr>
            <p:cNvSpPr txBox="1"/>
            <p:nvPr/>
          </p:nvSpPr>
          <p:spPr>
            <a:xfrm>
              <a:off x="4797045" y="2853101"/>
              <a:ext cx="2597911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Popularizar uma nova forma de descobrir o veículo ideal do cliente, através de perfil de compra. </a:t>
              </a:r>
            </a:p>
          </p:txBody>
        </p:sp>
      </p:grpSp>
      <p:grpSp>
        <p:nvGrpSpPr>
          <p:cNvPr id="115" name="Agrupar 114">
            <a:extLst>
              <a:ext uri="{FF2B5EF4-FFF2-40B4-BE49-F238E27FC236}">
                <a16:creationId xmlns:a16="http://schemas.microsoft.com/office/drawing/2014/main" id="{0288462B-52BD-CAF1-B617-E060A5C45126}"/>
              </a:ext>
            </a:extLst>
          </p:cNvPr>
          <p:cNvGrpSpPr/>
          <p:nvPr/>
        </p:nvGrpSpPr>
        <p:grpSpPr>
          <a:xfrm>
            <a:off x="18835527" y="1902460"/>
            <a:ext cx="4934929" cy="4376703"/>
            <a:chOff x="4688004" y="1800225"/>
            <a:chExt cx="2815992" cy="2497455"/>
          </a:xfrm>
        </p:grpSpPr>
        <p:sp>
          <p:nvSpPr>
            <p:cNvPr id="116" name="Retângulo: Cantos Arredondados 115">
              <a:extLst>
                <a:ext uri="{FF2B5EF4-FFF2-40B4-BE49-F238E27FC236}">
                  <a16:creationId xmlns:a16="http://schemas.microsoft.com/office/drawing/2014/main" id="{8DC3E671-B2B2-2CFF-6590-22B22A54BF42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17" name="CaixaDeTexto 116">
              <a:extLst>
                <a:ext uri="{FF2B5EF4-FFF2-40B4-BE49-F238E27FC236}">
                  <a16:creationId xmlns:a16="http://schemas.microsoft.com/office/drawing/2014/main" id="{2896CC4C-47B1-9E7D-C263-24C78B7DCB1D}"/>
                </a:ext>
              </a:extLst>
            </p:cNvPr>
            <p:cNvSpPr txBox="1"/>
            <p:nvPr/>
          </p:nvSpPr>
          <p:spPr>
            <a:xfrm>
              <a:off x="5473909" y="2047969"/>
              <a:ext cx="1244193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Confiança</a:t>
              </a:r>
            </a:p>
          </p:txBody>
        </p:sp>
        <p:sp>
          <p:nvSpPr>
            <p:cNvPr id="118" name="CaixaDeTexto 117">
              <a:extLst>
                <a:ext uri="{FF2B5EF4-FFF2-40B4-BE49-F238E27FC236}">
                  <a16:creationId xmlns:a16="http://schemas.microsoft.com/office/drawing/2014/main" id="{DD82A9A5-D0ED-F9E6-DDEE-4985E665F0BC}"/>
                </a:ext>
              </a:extLst>
            </p:cNvPr>
            <p:cNvSpPr txBox="1"/>
            <p:nvPr/>
          </p:nvSpPr>
          <p:spPr>
            <a:xfrm>
              <a:off x="4807089" y="2851053"/>
              <a:ext cx="2577823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maior segurança na hora da comprar e vender veículos.</a:t>
              </a:r>
            </a:p>
          </p:txBody>
        </p:sp>
      </p:grp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597C4A08-B35C-420C-0E3D-E09242EC283F}"/>
              </a:ext>
            </a:extLst>
          </p:cNvPr>
          <p:cNvGrpSpPr/>
          <p:nvPr/>
        </p:nvGrpSpPr>
        <p:grpSpPr>
          <a:xfrm>
            <a:off x="24898518" y="1895654"/>
            <a:ext cx="4934929" cy="4376705"/>
            <a:chOff x="4688004" y="1800225"/>
            <a:chExt cx="2815992" cy="2497455"/>
          </a:xfrm>
        </p:grpSpPr>
        <p:sp>
          <p:nvSpPr>
            <p:cNvPr id="120" name="Retângulo: Cantos Arredondados 119">
              <a:extLst>
                <a:ext uri="{FF2B5EF4-FFF2-40B4-BE49-F238E27FC236}">
                  <a16:creationId xmlns:a16="http://schemas.microsoft.com/office/drawing/2014/main" id="{918A61CB-7E27-734C-682D-6BCDDF8E3F57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21" name="CaixaDeTexto 120">
              <a:extLst>
                <a:ext uri="{FF2B5EF4-FFF2-40B4-BE49-F238E27FC236}">
                  <a16:creationId xmlns:a16="http://schemas.microsoft.com/office/drawing/2014/main" id="{77863EC5-073B-6BEB-7AA6-F4571BE33CDD}"/>
                </a:ext>
              </a:extLst>
            </p:cNvPr>
            <p:cNvSpPr txBox="1"/>
            <p:nvPr/>
          </p:nvSpPr>
          <p:spPr>
            <a:xfrm>
              <a:off x="5263073" y="1924144"/>
              <a:ext cx="1665875" cy="825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Melhor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Comunicação</a:t>
              </a:r>
            </a:p>
          </p:txBody>
        </p: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BDE9AE3C-003F-F9AD-0605-59C661D1F92A}"/>
                </a:ext>
              </a:extLst>
            </p:cNvPr>
            <p:cNvSpPr txBox="1"/>
            <p:nvPr/>
          </p:nvSpPr>
          <p:spPr>
            <a:xfrm>
              <a:off x="4797044" y="2854936"/>
              <a:ext cx="2597912" cy="843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Queremos garantir uma comunicação direta entre o vendedor e cliente.</a:t>
              </a:r>
            </a:p>
          </p:txBody>
        </p:sp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A22F8E03-9E70-C8C8-F493-D71CB50F3D9E}"/>
              </a:ext>
            </a:extLst>
          </p:cNvPr>
          <p:cNvGrpSpPr/>
          <p:nvPr/>
        </p:nvGrpSpPr>
        <p:grpSpPr>
          <a:xfrm>
            <a:off x="30961509" y="1893543"/>
            <a:ext cx="4934929" cy="4376702"/>
            <a:chOff x="4688004" y="1800225"/>
            <a:chExt cx="2815992" cy="2497455"/>
          </a:xfrm>
        </p:grpSpPr>
        <p:sp>
          <p:nvSpPr>
            <p:cNvPr id="124" name="Retângulo: Cantos Arredondados 123">
              <a:extLst>
                <a:ext uri="{FF2B5EF4-FFF2-40B4-BE49-F238E27FC236}">
                  <a16:creationId xmlns:a16="http://schemas.microsoft.com/office/drawing/2014/main" id="{D5244276-A01D-54F6-9202-1833022B7BC1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E61AF6A4-4136-43A1-18F6-C3A9DC96933B}"/>
                </a:ext>
              </a:extLst>
            </p:cNvPr>
            <p:cNvSpPr txBox="1"/>
            <p:nvPr/>
          </p:nvSpPr>
          <p:spPr>
            <a:xfrm>
              <a:off x="5063205" y="2047969"/>
              <a:ext cx="2065605" cy="439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Interface intuitiva</a:t>
              </a:r>
            </a:p>
          </p:txBody>
        </p: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32DD0DE2-B833-E93C-1F7C-1FF7BBE8DEA5}"/>
                </a:ext>
              </a:extLst>
            </p:cNvPr>
            <p:cNvSpPr txBox="1"/>
            <p:nvPr/>
          </p:nvSpPr>
          <p:spPr>
            <a:xfrm>
              <a:off x="4797044" y="2856142"/>
              <a:ext cx="2597912" cy="1106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uma navegação simples e intuitiva e atrativa tanto para comprador quanto para o vendedor.</a:t>
              </a:r>
            </a:p>
          </p:txBody>
        </p:sp>
      </p:grpSp>
      <p:grpSp>
        <p:nvGrpSpPr>
          <p:cNvPr id="127" name="Agrupar 126">
            <a:extLst>
              <a:ext uri="{FF2B5EF4-FFF2-40B4-BE49-F238E27FC236}">
                <a16:creationId xmlns:a16="http://schemas.microsoft.com/office/drawing/2014/main" id="{BA626AEC-8A1D-5153-87A0-F815789CFD55}"/>
              </a:ext>
            </a:extLst>
          </p:cNvPr>
          <p:cNvGrpSpPr/>
          <p:nvPr/>
        </p:nvGrpSpPr>
        <p:grpSpPr>
          <a:xfrm>
            <a:off x="37024500" y="1902458"/>
            <a:ext cx="4934957" cy="4376703"/>
            <a:chOff x="4688004" y="1800225"/>
            <a:chExt cx="2816008" cy="2497455"/>
          </a:xfrm>
        </p:grpSpPr>
        <p:sp>
          <p:nvSpPr>
            <p:cNvPr id="128" name="Retângulo: Cantos Arredondados 127">
              <a:extLst>
                <a:ext uri="{FF2B5EF4-FFF2-40B4-BE49-F238E27FC236}">
                  <a16:creationId xmlns:a16="http://schemas.microsoft.com/office/drawing/2014/main" id="{55E916EB-7D8C-4D02-B7B2-B3E77FE7A142}"/>
                </a:ext>
              </a:extLst>
            </p:cNvPr>
            <p:cNvSpPr/>
            <p:nvPr/>
          </p:nvSpPr>
          <p:spPr>
            <a:xfrm>
              <a:off x="4688004" y="1800225"/>
              <a:ext cx="2815992" cy="2497455"/>
            </a:xfrm>
            <a:prstGeom prst="roundRect">
              <a:avLst/>
            </a:prstGeom>
            <a:gradFill>
              <a:gsLst>
                <a:gs pos="100000">
                  <a:srgbClr val="E4EFD1">
                    <a:alpha val="5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bg1">
                  <a:alpha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dirty="0"/>
            </a:p>
          </p:txBody>
        </p:sp>
        <p:sp>
          <p:nvSpPr>
            <p:cNvPr id="129" name="CaixaDeTexto 128">
              <a:extLst>
                <a:ext uri="{FF2B5EF4-FFF2-40B4-BE49-F238E27FC236}">
                  <a16:creationId xmlns:a16="http://schemas.microsoft.com/office/drawing/2014/main" id="{7F1A3751-1C14-C290-4E87-1B97B0541176}"/>
                </a:ext>
              </a:extLst>
            </p:cNvPr>
            <p:cNvSpPr txBox="1"/>
            <p:nvPr/>
          </p:nvSpPr>
          <p:spPr>
            <a:xfrm>
              <a:off x="4688005" y="1924144"/>
              <a:ext cx="2816007" cy="82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Padrão de</a:t>
              </a:r>
            </a:p>
            <a:p>
              <a:pPr algn="ctr"/>
              <a:r>
                <a:rPr lang="pt-BR" sz="44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</a:p>
          </p:txBody>
        </p:sp>
        <p:sp>
          <p:nvSpPr>
            <p:cNvPr id="130" name="CaixaDeTexto 129">
              <a:extLst>
                <a:ext uri="{FF2B5EF4-FFF2-40B4-BE49-F238E27FC236}">
                  <a16:creationId xmlns:a16="http://schemas.microsoft.com/office/drawing/2014/main" id="{CBAF6553-D5C8-78A8-11C6-34EF17AE778B}"/>
                </a:ext>
              </a:extLst>
            </p:cNvPr>
            <p:cNvSpPr txBox="1"/>
            <p:nvPr/>
          </p:nvSpPr>
          <p:spPr>
            <a:xfrm>
              <a:off x="4779363" y="2851054"/>
              <a:ext cx="2633275" cy="614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Garantir um padrão de </a:t>
              </a:r>
              <a:r>
                <a:rPr lang="pt-BR" sz="3000" dirty="0">
                  <a:solidFill>
                    <a:schemeClr val="bg1"/>
                  </a:solidFill>
                  <a:latin typeface="Trak" panose="02000506090000090004" pitchFamily="2" charset="0"/>
                </a:rPr>
                <a:t>qualidade</a:t>
              </a:r>
              <a:r>
                <a:rPr lang="pt-BR" sz="3200" dirty="0">
                  <a:solidFill>
                    <a:schemeClr val="bg1"/>
                  </a:solidFill>
                  <a:latin typeface="Trak" panose="02000506090000090004" pitchFamily="2" charset="0"/>
                </a:rPr>
                <a:t> nos anúncios.</a:t>
              </a:r>
            </a:p>
          </p:txBody>
        </p:sp>
      </p:grp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627ABA26-88AD-887D-9491-1A920633FB57}"/>
              </a:ext>
            </a:extLst>
          </p:cNvPr>
          <p:cNvSpPr txBox="1"/>
          <p:nvPr/>
        </p:nvSpPr>
        <p:spPr>
          <a:xfrm>
            <a:off x="1130399" y="1198940"/>
            <a:ext cx="995838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Trak" panose="02000506090000090004" pitchFamily="2" charset="0"/>
              </a:rPr>
              <a:t>Fonte: InfoMoney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D49B40F-4C33-2D6A-A09E-DFD2291EEC59}"/>
              </a:ext>
            </a:extLst>
          </p:cNvPr>
          <p:cNvSpPr txBox="1"/>
          <p:nvPr/>
        </p:nvSpPr>
        <p:spPr>
          <a:xfrm>
            <a:off x="703649" y="15542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Justificativa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2E9D940-2904-2422-DFE1-7E62A160F770}"/>
              </a:ext>
            </a:extLst>
          </p:cNvPr>
          <p:cNvSpPr txBox="1"/>
          <p:nvPr/>
        </p:nvSpPr>
        <p:spPr>
          <a:xfrm>
            <a:off x="703648" y="-758975"/>
            <a:ext cx="400959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Trak" panose="02000506090000090004" pitchFamily="2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35294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8" grpId="0" animBg="1"/>
      <p:bldP spid="39" grpId="0"/>
      <p:bldP spid="40" grpId="0"/>
      <p:bldP spid="41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Words>1660</Words>
  <Application>Microsoft Office PowerPoint</Application>
  <PresentationFormat>Widescreen</PresentationFormat>
  <Paragraphs>627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9" baseType="lpstr">
      <vt:lpstr>Inter</vt:lpstr>
      <vt:lpstr>Arial</vt:lpstr>
      <vt:lpstr>Trak</vt:lpstr>
      <vt:lpstr>Aptos Display</vt:lpstr>
      <vt:lpstr>Aptos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Kelwin Felipe Rocha Silva</dc:creator>
  <cp:lastModifiedBy>Kelwin Felipe Rocha Silva</cp:lastModifiedBy>
  <cp:revision>38</cp:revision>
  <dcterms:created xsi:type="dcterms:W3CDTF">2025-09-11T20:16:20Z</dcterms:created>
  <dcterms:modified xsi:type="dcterms:W3CDTF">2025-10-03T02:08:59Z</dcterms:modified>
</cp:coreProperties>
</file>